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2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A1DBB-65AA-4EF9-AB1D-FE92934D2BF4}" type="datetimeFigureOut">
              <a:rPr lang="en-US" smtClean="0"/>
              <a:t>8/9/16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6D4A-5FBC-4CB3-B030-489FC264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18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C6D4A-5FBC-4CB3-B030-489FC26403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02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A259A7F-A486-4A75-8AAE-64E8392DC716}" type="datetimeFigureOut">
              <a:rPr lang="en-US" smtClean="0"/>
              <a:t>8/9/16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C3D2242-E1A0-4201-8523-6C9CA96F2E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59A7F-A486-4A75-8AAE-64E8392DC716}" type="datetimeFigureOut">
              <a:rPr lang="en-US" smtClean="0"/>
              <a:t>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D2242-E1A0-4201-8523-6C9CA96F2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A259A7F-A486-4A75-8AAE-64E8392DC716}" type="datetimeFigureOut">
              <a:rPr lang="en-US" smtClean="0"/>
              <a:t>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3D2242-E1A0-4201-8523-6C9CA96F2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59A7F-A486-4A75-8AAE-64E8392DC716}" type="datetimeFigureOut">
              <a:rPr lang="en-US" smtClean="0"/>
              <a:t>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D2242-E1A0-4201-8523-6C9CA96F2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259A7F-A486-4A75-8AAE-64E8392DC716}" type="datetimeFigureOut">
              <a:rPr lang="en-US" smtClean="0"/>
              <a:t>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C3D2242-E1A0-4201-8523-6C9CA96F2E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59A7F-A486-4A75-8AAE-64E8392DC716}" type="datetimeFigureOut">
              <a:rPr lang="en-US" smtClean="0"/>
              <a:t>8/9/16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D2242-E1A0-4201-8523-6C9CA96F2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59A7F-A486-4A75-8AAE-64E8392DC716}" type="datetimeFigureOut">
              <a:rPr lang="en-US" smtClean="0"/>
              <a:t>8/9/16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D2242-E1A0-4201-8523-6C9CA96F2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59A7F-A486-4A75-8AAE-64E8392DC716}" type="datetimeFigureOut">
              <a:rPr lang="en-US" smtClean="0"/>
              <a:t>8/9/16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D2242-E1A0-4201-8523-6C9CA96F2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259A7F-A486-4A75-8AAE-64E8392DC716}" type="datetimeFigureOut">
              <a:rPr lang="en-US" smtClean="0"/>
              <a:t>8/9/16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D2242-E1A0-4201-8523-6C9CA96F2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59A7F-A486-4A75-8AAE-64E8392DC716}" type="datetimeFigureOut">
              <a:rPr lang="en-US" smtClean="0"/>
              <a:t>8/9/16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D2242-E1A0-4201-8523-6C9CA96F2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59A7F-A486-4A75-8AAE-64E8392DC716}" type="datetimeFigureOut">
              <a:rPr lang="en-US" smtClean="0"/>
              <a:t>8/9/16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D2242-E1A0-4201-8523-6C9CA96F2E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A259A7F-A486-4A75-8AAE-64E8392DC716}" type="datetimeFigureOut">
              <a:rPr lang="en-US" smtClean="0"/>
              <a:t>8/9/16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C3D2242-E1A0-4201-8523-6C9CA96F2E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Capital Punishment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9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death penalty has a long history; it began in colonial America.</a:t>
            </a:r>
          </a:p>
          <a:p>
            <a:r>
              <a:rPr lang="en-US" dirty="0" smtClean="0"/>
              <a:t>It is restricted to the most serious crimes, murder and treason.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733800"/>
            <a:ext cx="32004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449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Furman v. Georgia (1972)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Supreme Court held that the death penalty, as applied, was unconstitutional under the cruel and unusual punishment clause of the 8</a:t>
            </a:r>
            <a:r>
              <a:rPr lang="en-US" baseline="30000" dirty="0" smtClean="0"/>
              <a:t>th</a:t>
            </a:r>
            <a:r>
              <a:rPr lang="en-US" dirty="0" smtClean="0"/>
              <a:t> amendment. </a:t>
            </a:r>
          </a:p>
          <a:p>
            <a:r>
              <a:rPr lang="en-US" dirty="0" smtClean="0"/>
              <a:t>However, the Court left the door open for states to rewrite their statutes.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373880"/>
            <a:ext cx="2438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36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Gregg v. Georgia (1978)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Court upheld the death penalty “as an expression of society’s outrage.”</a:t>
            </a:r>
          </a:p>
          <a:p>
            <a:r>
              <a:rPr lang="en-US" dirty="0" smtClean="0"/>
              <a:t>Statutes must allow consideration of aggravating and mitigating circumstances.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657600"/>
            <a:ext cx="2181225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9263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Circumstances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Aggravating circumstances make the crime worse.</a:t>
            </a:r>
          </a:p>
          <a:p>
            <a:r>
              <a:rPr lang="en-US" dirty="0" smtClean="0"/>
              <a:t>Mitigating circumstances do not excuse the crime, but tend to make it less severe.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86200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6847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by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37 states have the death penalty.</a:t>
            </a:r>
          </a:p>
          <a:p>
            <a:r>
              <a:rPr lang="en-US" dirty="0" smtClean="0"/>
              <a:t>36 states and the federal government use lethal injection.</a:t>
            </a:r>
          </a:p>
          <a:p>
            <a:r>
              <a:rPr lang="en-US" dirty="0" smtClean="0"/>
              <a:t>10 states use electrocution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820205"/>
            <a:ext cx="3124200" cy="2371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1457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by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states use lethal gas</a:t>
            </a:r>
          </a:p>
          <a:p>
            <a:r>
              <a:rPr lang="en-US" dirty="0" smtClean="0"/>
              <a:t>3 states use firing squads (Idaho, Oklahoma and Utah).</a:t>
            </a:r>
          </a:p>
          <a:p>
            <a:r>
              <a:rPr lang="en-US" dirty="0" smtClean="0"/>
              <a:t>3 states use hanging (Delaware, New Hampshire, and Washington)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70" y="3886200"/>
            <a:ext cx="4057650" cy="2458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0219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</TotalTime>
  <Words>193</Words>
  <Application>Microsoft Macintosh PowerPoint</Application>
  <PresentationFormat>On-screen Show (4:3)</PresentationFormat>
  <Paragraphs>22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Capital Punishment</vt:lpstr>
      <vt:lpstr>History</vt:lpstr>
      <vt:lpstr>Furman v. Georgia (1972)</vt:lpstr>
      <vt:lpstr>Gregg v. Georgia (1978)</vt:lpstr>
      <vt:lpstr>Circumstances</vt:lpstr>
      <vt:lpstr>Death by Numbers</vt:lpstr>
      <vt:lpstr>Death by Numbers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Punishment</dc:title>
  <dc:creator>admin</dc:creator>
  <cp:lastModifiedBy>David Knoeckel</cp:lastModifiedBy>
  <cp:revision>2</cp:revision>
  <dcterms:created xsi:type="dcterms:W3CDTF">2012-11-13T19:34:34Z</dcterms:created>
  <dcterms:modified xsi:type="dcterms:W3CDTF">2016-08-09T21:59:39Z</dcterms:modified>
</cp:coreProperties>
</file>