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E3E9-CD9E-4A92-9CC7-F000F3FDAB39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04C-5EB1-40DC-98FD-672EB46003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E3E9-CD9E-4A92-9CC7-F000F3FDAB39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04C-5EB1-40DC-98FD-672EB4600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E3E9-CD9E-4A92-9CC7-F000F3FDAB39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04C-5EB1-40DC-98FD-672EB4600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E3E9-CD9E-4A92-9CC7-F000F3FDAB39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04C-5EB1-40DC-98FD-672EB4600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E3E9-CD9E-4A92-9CC7-F000F3FDAB39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B55504C-5EB1-40DC-98FD-672EB46003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E3E9-CD9E-4A92-9CC7-F000F3FDAB39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04C-5EB1-40DC-98FD-672EB4600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E3E9-CD9E-4A92-9CC7-F000F3FDAB39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04C-5EB1-40DC-98FD-672EB4600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E3E9-CD9E-4A92-9CC7-F000F3FDAB39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04C-5EB1-40DC-98FD-672EB4600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E3E9-CD9E-4A92-9CC7-F000F3FDAB39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04C-5EB1-40DC-98FD-672EB4600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E3E9-CD9E-4A92-9CC7-F000F3FDAB39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04C-5EB1-40DC-98FD-672EB4600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E3E9-CD9E-4A92-9CC7-F000F3FDAB39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5504C-5EB1-40DC-98FD-672EB46003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73E3E9-CD9E-4A92-9CC7-F000F3FDAB39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55504C-5EB1-40DC-98FD-672EB460037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505200"/>
            <a:ext cx="25908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314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insurance rates so high for teenagers?</a:t>
            </a:r>
          </a:p>
          <a:p>
            <a:pPr lvl="1"/>
            <a:r>
              <a:rPr lang="en-US" dirty="0" smtClean="0"/>
              <a:t>Annual accident rates for mean are 18/100 and for women 15/100</a:t>
            </a:r>
          </a:p>
          <a:p>
            <a:pPr lvl="1"/>
            <a:r>
              <a:rPr lang="en-US" dirty="0" smtClean="0"/>
              <a:t>Annual accident rates for boys are 23/100 and for girls 17/100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886200"/>
            <a:ext cx="33528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8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Motor vehicle crashes are the leading cause of death for teenagers.</a:t>
            </a:r>
          </a:p>
          <a:p>
            <a:r>
              <a:rPr lang="en-US" dirty="0" smtClean="0"/>
              <a:t>16 year olds have higher crash rates than drivers of any other age.</a:t>
            </a:r>
          </a:p>
          <a:p>
            <a:r>
              <a:rPr lang="en-US" dirty="0" smtClean="0"/>
              <a:t>The economic impact of car accidents involving 15-20  year old drivers is over $40 billion.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4648200"/>
            <a:ext cx="2692400" cy="188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91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Teenage Drivers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56% of young drivers use cell phones while driving</a:t>
            </a:r>
          </a:p>
          <a:p>
            <a:r>
              <a:rPr lang="en-US" dirty="0" smtClean="0"/>
              <a:t>69% say they need to keep up with traffic.</a:t>
            </a:r>
          </a:p>
          <a:p>
            <a:r>
              <a:rPr lang="en-US" dirty="0" smtClean="0"/>
              <a:t>64% say the speed through yellow lights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744686"/>
            <a:ext cx="3657600" cy="269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27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Teenage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47% say passengers distract them while driving.</a:t>
            </a:r>
          </a:p>
          <a:p>
            <a:r>
              <a:rPr lang="en-US" dirty="0" smtClean="0"/>
              <a:t>7.31% of teen drivers killed in 2006 had been drinking.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3429000"/>
            <a:ext cx="2395746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7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144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Car Insurance</vt:lpstr>
      <vt:lpstr>Insurance Rates</vt:lpstr>
      <vt:lpstr>Insurance Rates</vt:lpstr>
      <vt:lpstr>Teenage Drivers</vt:lpstr>
      <vt:lpstr>Teenage Drivers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Insurance</dc:title>
  <dc:creator>admin</dc:creator>
  <cp:lastModifiedBy>David Knoeckel</cp:lastModifiedBy>
  <cp:revision>4</cp:revision>
  <dcterms:created xsi:type="dcterms:W3CDTF">2012-11-15T20:13:10Z</dcterms:created>
  <dcterms:modified xsi:type="dcterms:W3CDTF">2016-11-28T14:03:57Z</dcterms:modified>
</cp:coreProperties>
</file>