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03" y="315319"/>
            <a:ext cx="5397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6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Interests of the Child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parent has the stronger bonds with the child</a:t>
            </a:r>
          </a:p>
          <a:p>
            <a:r>
              <a:rPr lang="en-US" dirty="0" smtClean="0"/>
              <a:t>Who </a:t>
            </a:r>
            <a:r>
              <a:rPr lang="en-US" dirty="0"/>
              <a:t>has been the primary care provider</a:t>
            </a:r>
          </a:p>
          <a:p>
            <a:r>
              <a:rPr lang="en-US" dirty="0" smtClean="0"/>
              <a:t>Courts </a:t>
            </a:r>
            <a:r>
              <a:rPr lang="en-US" dirty="0"/>
              <a:t>listen to the child, if he or she is mature enough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93" y="3776895"/>
            <a:ext cx="4398012" cy="25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8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 separation is when a </a:t>
            </a:r>
            <a:r>
              <a:rPr lang="en-US" dirty="0"/>
              <a:t>married couple </a:t>
            </a:r>
            <a:r>
              <a:rPr lang="en-US" dirty="0" smtClean="0"/>
              <a:t>agrees to live apart.  </a:t>
            </a:r>
            <a:r>
              <a:rPr lang="en-US" dirty="0"/>
              <a:t>Sometimes this is a “cooling off” period. Sometimes couples separate for religious reasons.</a:t>
            </a:r>
          </a:p>
          <a:p>
            <a:pPr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Separation agreement sets out the couple’s understanding on alimony, child custody, support, and division of property.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037" y="4535882"/>
            <a:ext cx="2129030" cy="21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3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7142"/>
            <a:ext cx="7313613" cy="457405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divorce is a </a:t>
            </a:r>
            <a:r>
              <a:rPr lang="en-US" dirty="0"/>
              <a:t>court order legally ending a valid marriage.</a:t>
            </a:r>
          </a:p>
          <a:p>
            <a:r>
              <a:rPr lang="en-US" dirty="0" smtClean="0"/>
              <a:t>About </a:t>
            </a:r>
            <a:r>
              <a:rPr lang="en-US" dirty="0"/>
              <a:t>half of all marriages end </a:t>
            </a:r>
            <a:r>
              <a:rPr lang="en-US" dirty="0" smtClean="0"/>
              <a:t>in divorce.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65" y="3608799"/>
            <a:ext cx="4079849" cy="29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562" y="1371600"/>
            <a:ext cx="7313613" cy="5610282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Divorce </a:t>
            </a:r>
            <a:r>
              <a:rPr lang="en-US" dirty="0"/>
              <a:t>is expensive-=costs include legal fees, alimony, and child support payments.  Property will be divided and the couple will need two homes instead of one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r>
              <a:rPr lang="en-US" dirty="0"/>
              <a:t>Pro se (do it yourself) kits are available.  When should a couple consider this option?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92" y="3902470"/>
            <a:ext cx="4049561" cy="28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1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Divorce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200" dirty="0" smtClean="0"/>
              <a:t>In </a:t>
            </a:r>
            <a:r>
              <a:rPr lang="en-US" sz="6200" dirty="0"/>
              <a:t>the past, most states only allowed divorces for serious reasons including</a:t>
            </a:r>
          </a:p>
          <a:p>
            <a:r>
              <a:rPr lang="en-US" sz="6200" dirty="0"/>
              <a:t> </a:t>
            </a:r>
            <a:r>
              <a:rPr lang="en-US" sz="6200" dirty="0" smtClean="0"/>
              <a:t>    Adultery</a:t>
            </a:r>
            <a:endParaRPr lang="en-US" sz="6200" dirty="0"/>
          </a:p>
          <a:p>
            <a:r>
              <a:rPr lang="en-US" sz="6200" dirty="0"/>
              <a:t>	Desertion</a:t>
            </a:r>
          </a:p>
          <a:p>
            <a:r>
              <a:rPr lang="en-US" sz="6200" dirty="0"/>
              <a:t>	Mental cruelty</a:t>
            </a:r>
          </a:p>
          <a:p>
            <a:r>
              <a:rPr lang="en-US" sz="6200" dirty="0"/>
              <a:t>	Physical cruelty</a:t>
            </a:r>
          </a:p>
          <a:p>
            <a:r>
              <a:rPr lang="en-US" sz="6200" dirty="0"/>
              <a:t>	Insanity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669" y="3090192"/>
            <a:ext cx="3601344" cy="27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Fault Divorce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Most states now permit no fault divorce.  The couple needs to cite irreconcilable differences.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3017080"/>
            <a:ext cx="2381258" cy="31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3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Custody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4760501" cy="46283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parent with custody can decide on most important aspects of the child’s life, including where the child will live and go to school.  </a:t>
            </a:r>
          </a:p>
          <a:p>
            <a:r>
              <a:rPr lang="en-US" dirty="0"/>
              <a:t>The non-custodial parent is usually given visitation </a:t>
            </a:r>
            <a:r>
              <a:rPr lang="en-US" dirty="0" smtClean="0"/>
              <a:t>rights.</a:t>
            </a:r>
          </a:p>
          <a:p>
            <a:r>
              <a:rPr lang="en-US" dirty="0" smtClean="0"/>
              <a:t>Joint </a:t>
            </a:r>
            <a:r>
              <a:rPr lang="en-US" dirty="0"/>
              <a:t>custody is becoming more common, but many courts still do not favor it.  Why?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288" y="2237871"/>
            <a:ext cx="2571075" cy="29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9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Custody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048982" cy="2842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Laws require courts to treat men and women equally in custody matters.  Custody is determined using the “best interests of the child” standard.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464" y="3824655"/>
            <a:ext cx="4037016" cy="26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0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Interests of the Child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youth’s actions in the home, school, and community</a:t>
            </a:r>
          </a:p>
          <a:p>
            <a:r>
              <a:rPr lang="en-US" dirty="0" smtClean="0"/>
              <a:t>The </a:t>
            </a:r>
            <a:r>
              <a:rPr lang="en-US" dirty="0"/>
              <a:t>emotional and economic stability of the parents</a:t>
            </a:r>
          </a:p>
          <a:p>
            <a:r>
              <a:rPr lang="en-US" dirty="0" smtClean="0"/>
              <a:t>Each </a:t>
            </a:r>
            <a:r>
              <a:rPr lang="en-US" dirty="0"/>
              <a:t>parent’s religion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928" y="4218236"/>
            <a:ext cx="3189528" cy="21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41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41</TotalTime>
  <Words>232</Words>
  <Application>Microsoft Macintosh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Inkwell</vt:lpstr>
      <vt:lpstr>Divorce</vt:lpstr>
      <vt:lpstr>Separation</vt:lpstr>
      <vt:lpstr>Divorce</vt:lpstr>
      <vt:lpstr>Divorce</vt:lpstr>
      <vt:lpstr>Reasons for Divorce</vt:lpstr>
      <vt:lpstr>No Fault Divorce</vt:lpstr>
      <vt:lpstr>Child Custody</vt:lpstr>
      <vt:lpstr>Child Custody</vt:lpstr>
      <vt:lpstr>Best Interests of the Child Standard</vt:lpstr>
      <vt:lpstr>Best Interests of the Child Standard</vt:lpstr>
    </vt:vector>
  </TitlesOfParts>
  <Company>Cherry Creek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Divorce</dc:title>
  <dc:creator>Karen Waples</dc:creator>
  <cp:lastModifiedBy>David Knoeckel</cp:lastModifiedBy>
  <cp:revision>4</cp:revision>
  <dcterms:created xsi:type="dcterms:W3CDTF">2012-10-15T19:54:39Z</dcterms:created>
  <dcterms:modified xsi:type="dcterms:W3CDTF">2017-04-18T13:09:49Z</dcterms:modified>
</cp:coreProperties>
</file>