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DCC1FC6A-6ED7-7F48-9A97-8FB27142142D}" type="datetimeFigureOut">
              <a:rPr lang="en-US" smtClean="0"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AF6CFF24-221D-E546-BBA6-57765750F9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C6A-6ED7-7F48-9A97-8FB27142142D}" type="datetimeFigureOut">
              <a:rPr lang="en-US" smtClean="0"/>
              <a:t>8/25/16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FF24-221D-E546-BBA6-57765750F9F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C6A-6ED7-7F48-9A97-8FB27142142D}" type="datetimeFigureOut">
              <a:rPr lang="en-US" smtClean="0"/>
              <a:t>8/25/16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FF24-221D-E546-BBA6-57765750F9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C6A-6ED7-7F48-9A97-8FB27142142D}" type="datetimeFigureOut">
              <a:rPr lang="en-US" smtClean="0"/>
              <a:t>8/25/16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FF24-221D-E546-BBA6-57765750F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C6A-6ED7-7F48-9A97-8FB27142142D}" type="datetimeFigureOut">
              <a:rPr lang="en-US" smtClean="0"/>
              <a:t>8/25/16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FF24-221D-E546-BBA6-57765750F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C6A-6ED7-7F48-9A97-8FB27142142D}" type="datetimeFigureOut">
              <a:rPr lang="en-US" smtClean="0"/>
              <a:t>8/25/16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FF24-221D-E546-BBA6-57765750F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C6A-6ED7-7F48-9A97-8FB27142142D}" type="datetimeFigureOut">
              <a:rPr lang="en-US" smtClean="0"/>
              <a:t>8/25/16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FF24-221D-E546-BBA6-57765750F9F7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C6A-6ED7-7F48-9A97-8FB27142142D}" type="datetimeFigureOut">
              <a:rPr lang="en-US" smtClean="0"/>
              <a:t>8/25/16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FF24-221D-E546-BBA6-57765750F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C6A-6ED7-7F48-9A97-8FB27142142D}" type="datetimeFigureOut">
              <a:rPr lang="en-US" smtClean="0"/>
              <a:t>8/25/16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FF24-221D-E546-BBA6-57765750F9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C6A-6ED7-7F48-9A97-8FB27142142D}" type="datetimeFigureOut">
              <a:rPr lang="en-US" smtClean="0"/>
              <a:t>8/25/16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FF24-221D-E546-BBA6-57765750F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C6A-6ED7-7F48-9A97-8FB27142142D}" type="datetimeFigureOut">
              <a:rPr lang="en-US" smtClean="0"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FF24-221D-E546-BBA6-57765750F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C6A-6ED7-7F48-9A97-8FB27142142D}" type="datetimeFigureOut">
              <a:rPr lang="en-US" smtClean="0"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FF24-221D-E546-BBA6-57765750F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C6A-6ED7-7F48-9A97-8FB27142142D}" type="datetimeFigureOut">
              <a:rPr lang="en-US" smtClean="0"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FF24-221D-E546-BBA6-57765750F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DCC1FC6A-6ED7-7F48-9A97-8FB27142142D}" type="datetimeFigureOut">
              <a:rPr lang="en-US" smtClean="0"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AF6CFF24-221D-E546-BBA6-57765750F9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C6A-6ED7-7F48-9A97-8FB27142142D}" type="datetimeFigureOut">
              <a:rPr lang="en-US" smtClean="0"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FF24-221D-E546-BBA6-57765750F9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C6A-6ED7-7F48-9A97-8FB27142142D}" type="datetimeFigureOut">
              <a:rPr lang="en-US" smtClean="0"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FF24-221D-E546-BBA6-57765750F9F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C6A-6ED7-7F48-9A97-8FB27142142D}" type="datetimeFigureOut">
              <a:rPr lang="en-US" smtClean="0"/>
              <a:t>8/25/16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FF24-221D-E546-BBA6-57765750F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C6A-6ED7-7F48-9A97-8FB27142142D}" type="datetimeFigureOut">
              <a:rPr lang="en-US" smtClean="0"/>
              <a:t>8/25/16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FF24-221D-E546-BBA6-57765750F9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C6A-6ED7-7F48-9A97-8FB27142142D}" type="datetimeFigureOut">
              <a:rPr lang="en-US" smtClean="0"/>
              <a:t>8/25/16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FF24-221D-E546-BBA6-57765750F9F7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C6A-6ED7-7F48-9A97-8FB27142142D}" type="datetimeFigureOut">
              <a:rPr lang="en-US" smtClean="0"/>
              <a:t>8/25/16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CFF24-221D-E546-BBA6-57765750F9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DCC1FC6A-6ED7-7F48-9A97-8FB27142142D}" type="datetimeFigureOut">
              <a:rPr lang="en-US" smtClean="0"/>
              <a:t>8/25/16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AF6CFF24-221D-E546-BBA6-57765750F9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Fighting Words and Offensive Speech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8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The First Amendment does not protect fighting words.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364992"/>
            <a:ext cx="3657600" cy="242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233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Fighting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/>
              <a:t>spoken face to face</a:t>
            </a:r>
          </a:p>
          <a:p>
            <a:pPr lvl="0"/>
            <a:r>
              <a:rPr lang="en-US" sz="3200" dirty="0"/>
              <a:t>abusive or threatening</a:t>
            </a:r>
          </a:p>
          <a:p>
            <a:pPr lvl="0"/>
            <a:r>
              <a:rPr lang="en-US" sz="3200" dirty="0"/>
              <a:t>likely to cause an imminent breach of the peace</a:t>
            </a:r>
          </a:p>
          <a:p>
            <a:pPr lvl="0"/>
            <a:r>
              <a:rPr lang="en-US" sz="3200" dirty="0"/>
              <a:t>do not contribute to the marketplace of ideas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119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Offensive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Words that are offensive and make people angry are not fighting words unless they meet the above criteria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5645" y="3417541"/>
            <a:ext cx="2171427" cy="3257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352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Incitement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 incitement test is used—the government may only punish speech when </a:t>
            </a:r>
            <a:r>
              <a:rPr lang="en-US" sz="3200" i="1" dirty="0"/>
              <a:t>immediate lawless action</a:t>
            </a:r>
            <a:r>
              <a:rPr lang="en-US" sz="3200" dirty="0"/>
              <a:t> is a likely consequence.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912418"/>
            <a:ext cx="3657600" cy="244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810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</a:majorFont>
      <a:minorFont>
        <a:latin typeface="Goudy Old Style"/>
        <a:ea typeface=""/>
        <a:cs typeface=""/>
        <a:font script="Jpan" typeface="ＭＳ 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13</TotalTime>
  <Words>88</Words>
  <Application>Microsoft Macintosh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Inkwell</vt:lpstr>
      <vt:lpstr>Fighting Words and Offensive Speech</vt:lpstr>
      <vt:lpstr>The First Amendment</vt:lpstr>
      <vt:lpstr>Fighting Words</vt:lpstr>
      <vt:lpstr>Offensive Speech</vt:lpstr>
      <vt:lpstr>The Incitement Test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Fighting Words and Offensive Speech</dc:title>
  <dc:creator>CCHS</dc:creator>
  <cp:lastModifiedBy>David Knoeckel</cp:lastModifiedBy>
  <cp:revision>1</cp:revision>
  <dcterms:created xsi:type="dcterms:W3CDTF">2012-08-28T13:27:05Z</dcterms:created>
  <dcterms:modified xsi:type="dcterms:W3CDTF">2016-08-26T00:57:54Z</dcterms:modified>
</cp:coreProperties>
</file>