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8/25/16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8/25/16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8/25/16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8/25/16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8/25/16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8/25/16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8/25/16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8/25/16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8/25/16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8/25/16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8/25/16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8/25/16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Freedom of Speech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4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is usually protected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Freedom of speech is usually protected from government interference.</a:t>
            </a:r>
          </a:p>
          <a:p>
            <a:r>
              <a:rPr lang="en-US" dirty="0" smtClean="0"/>
              <a:t>Like all rights, free speech is subject to a balancing test.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5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Obscenity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Obscene (sexually explicit) speech is not protected.</a:t>
            </a:r>
            <a:endParaRPr lang="en-US" dirty="0"/>
          </a:p>
        </p:txBody>
      </p:sp>
      <p:pic>
        <p:nvPicPr>
          <p:cNvPr id="4" name="Picture 3" descr="obscen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077" y="2679424"/>
            <a:ext cx="3686313" cy="370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9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Speech that is a legitimate threat (not just blowing off steam) is not protected.</a:t>
            </a:r>
            <a:endParaRPr lang="en-US" dirty="0"/>
          </a:p>
        </p:txBody>
      </p:sp>
      <p:pic>
        <p:nvPicPr>
          <p:cNvPr id="4" name="Picture 3" descr="thre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560" y="3038637"/>
            <a:ext cx="4027005" cy="29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5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Face-to-face words which could lead to an imminent breach of the peace are not protected</a:t>
            </a:r>
            <a:endParaRPr lang="en-US" dirty="0"/>
          </a:p>
        </p:txBody>
      </p:sp>
      <p:pic>
        <p:nvPicPr>
          <p:cNvPr id="4" name="Picture 3" descr="fighting wo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56" y="3191841"/>
            <a:ext cx="3978966" cy="293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Speech meant to sell a product or service must not contain false information.</a:t>
            </a:r>
            <a:endParaRPr lang="en-US" dirty="0"/>
          </a:p>
        </p:txBody>
      </p:sp>
      <p:pic>
        <p:nvPicPr>
          <p:cNvPr id="4" name="Picture 3" descr="a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17" y="3403322"/>
            <a:ext cx="4035840" cy="293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9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Untrue statements which harm a person’s reputation are not protected.</a:t>
            </a:r>
            <a:endParaRPr lang="en-US" dirty="0"/>
          </a:p>
        </p:txBody>
      </p:sp>
      <p:pic>
        <p:nvPicPr>
          <p:cNvPr id="4" name="Picture 3" descr="defam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39" y="2611525"/>
            <a:ext cx="2413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3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Copyrights and patents protect authorship and inventions.</a:t>
            </a:r>
          </a:p>
          <a:p>
            <a:r>
              <a:rPr lang="en-US" dirty="0" smtClean="0"/>
              <a:t>That is why people need permission before using someone else’s creations.</a:t>
            </a:r>
            <a:endParaRPr lang="en-US" dirty="0"/>
          </a:p>
        </p:txBody>
      </p:sp>
      <p:pic>
        <p:nvPicPr>
          <p:cNvPr id="4" name="Picture 3" descr="plagiar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46" y="3986695"/>
            <a:ext cx="5822856" cy="22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39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22</TotalTime>
  <Words>131</Words>
  <Application>Microsoft Macintosh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Sketchbook</vt:lpstr>
      <vt:lpstr>Freedom of Speech</vt:lpstr>
      <vt:lpstr>Speech is usually protected</vt:lpstr>
      <vt:lpstr>Obscenity</vt:lpstr>
      <vt:lpstr>True Threats</vt:lpstr>
      <vt:lpstr>Fighting Words</vt:lpstr>
      <vt:lpstr>Commercial Speech</vt:lpstr>
      <vt:lpstr>Defamation</vt:lpstr>
      <vt:lpstr>Intellectual Property</vt:lpstr>
    </vt:vector>
  </TitlesOfParts>
  <Company>Cherry Creek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 of Speech</dc:title>
  <dc:creator>Karen Waples</dc:creator>
  <cp:lastModifiedBy>David Knoeckel</cp:lastModifiedBy>
  <cp:revision>2</cp:revision>
  <dcterms:created xsi:type="dcterms:W3CDTF">2015-08-27T19:39:51Z</dcterms:created>
  <dcterms:modified xsi:type="dcterms:W3CDTF">2016-08-26T00:57:35Z</dcterms:modified>
</cp:coreProperties>
</file>