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4D4402-F489-41BA-A051-9D719E7D62CF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85E060-78DC-4750-8D8F-B2A9F57722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Intentional Torts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33800"/>
            <a:ext cx="2286000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1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Defenses to Intentional Torts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Consent</a:t>
            </a:r>
          </a:p>
          <a:p>
            <a:r>
              <a:rPr lang="en-US" dirty="0" smtClean="0"/>
              <a:t>Privilege—public policy is served by the behavior (protection of a third party)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810000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8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Defenses to Intentional Torts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Authority—the police have authority to detain someone.</a:t>
            </a:r>
          </a:p>
          <a:p>
            <a:r>
              <a:rPr lang="en-US" dirty="0" smtClean="0"/>
              <a:t>Defense of Property—people may use reasonable force to defend property.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10" y="4191000"/>
            <a:ext cx="2857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1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Intentional Torts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kinds of intentional torts</a:t>
            </a:r>
          </a:p>
          <a:p>
            <a:pPr lvl="1"/>
            <a:r>
              <a:rPr lang="en-US" dirty="0" smtClean="0"/>
              <a:t>Injury to the person</a:t>
            </a:r>
          </a:p>
          <a:p>
            <a:pPr lvl="1"/>
            <a:r>
              <a:rPr lang="en-US" dirty="0" smtClean="0"/>
              <a:t>Injury to property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429000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 means the desire to act—it does not mean the desire to harm.</a:t>
            </a:r>
          </a:p>
          <a:p>
            <a:r>
              <a:rPr lang="en-US" dirty="0" smtClean="0"/>
              <a:t>If your friend pulls a chair out from under you as a joke, and you break your arm, this is an intentional tort, even though your friend did not mean to injure you.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14800"/>
            <a:ext cx="2971800" cy="20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Compensatory damages cover hospital bills, pain and suffering, and lost wages.</a:t>
            </a:r>
          </a:p>
          <a:p>
            <a:r>
              <a:rPr lang="en-US" dirty="0" smtClean="0"/>
              <a:t>Nominal damages are symbolic awards of money.</a:t>
            </a:r>
          </a:p>
          <a:p>
            <a:r>
              <a:rPr lang="en-US" dirty="0" smtClean="0"/>
              <a:t>Punitive damages punish the defendant for malicious, willful, or outrageous acts.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572000"/>
            <a:ext cx="1549400" cy="15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Torts That Injure Persons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Battery—intentionally causing offensive contact.</a:t>
            </a:r>
          </a:p>
          <a:p>
            <a:r>
              <a:rPr lang="en-US" dirty="0" smtClean="0"/>
              <a:t>Assault—putting someone in fear of immediate harmful or offensive conduct.</a:t>
            </a:r>
          </a:p>
          <a:p>
            <a:r>
              <a:rPr lang="en-US" dirty="0" smtClean="0"/>
              <a:t>Infliction of Mental Distress—using words or actions that might cause fright, extreme anxiety, or mental distress.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7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Torts that Injure Persons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Imprisonment—intentionally and wrongfully confining another person against his or her will.</a:t>
            </a:r>
          </a:p>
          <a:p>
            <a:r>
              <a:rPr lang="en-US" dirty="0" smtClean="0"/>
              <a:t>Defamation—a false statement, communicated to a third party, causing harm to the plaintiff.  Truth is a defense.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5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Torts That Injure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Property</a:t>
            </a:r>
          </a:p>
          <a:p>
            <a:pPr lvl="1"/>
            <a:r>
              <a:rPr lang="en-US" dirty="0" smtClean="0"/>
              <a:t>Trespass is going onto another’s property without permission</a:t>
            </a:r>
          </a:p>
          <a:p>
            <a:pPr lvl="1"/>
            <a:r>
              <a:rPr lang="en-US" dirty="0" smtClean="0"/>
              <a:t>Nuisance is the unreasonable interference with the use and enjoyment of property.  This is not a one time event.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1743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9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Torts that Injure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property</a:t>
            </a:r>
          </a:p>
          <a:p>
            <a:pPr lvl="1"/>
            <a:r>
              <a:rPr lang="en-US" dirty="0" smtClean="0"/>
              <a:t>Conversion is unlawfully exercising control over someone else’s property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20924"/>
            <a:ext cx="2514600" cy="211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27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Torts that Injure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</a:p>
          <a:p>
            <a:pPr lvl="1"/>
            <a:r>
              <a:rPr lang="en-US" dirty="0" smtClean="0"/>
              <a:t>Patents protect inventions that are truly new.</a:t>
            </a:r>
          </a:p>
          <a:p>
            <a:pPr lvl="1"/>
            <a:r>
              <a:rPr lang="en-US" dirty="0" smtClean="0"/>
              <a:t>Copyrights protect ownership of creative expression (not ideas or facts)</a:t>
            </a:r>
          </a:p>
          <a:p>
            <a:pPr lvl="1"/>
            <a:r>
              <a:rPr lang="en-US" dirty="0" smtClean="0"/>
              <a:t>Using someone’s intellectual property without permission is called infringement.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1771650" cy="111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03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</TotalTime>
  <Words>335</Words>
  <Application>Microsoft Macintosh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Intentional Torts</vt:lpstr>
      <vt:lpstr>Kinds of Intentional Torts</vt:lpstr>
      <vt:lpstr>Intent</vt:lpstr>
      <vt:lpstr>Types of Damages</vt:lpstr>
      <vt:lpstr>Torts That Injure Persons</vt:lpstr>
      <vt:lpstr>Torts that Injure Persons</vt:lpstr>
      <vt:lpstr>Torts That Injure Property</vt:lpstr>
      <vt:lpstr>Torts that Injure Property</vt:lpstr>
      <vt:lpstr>Torts that Injure Property</vt:lpstr>
      <vt:lpstr>Defenses to Intentional Torts</vt:lpstr>
      <vt:lpstr>Defenses to Intentional Torts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Intentional Torts</dc:title>
  <dc:creator>admin</dc:creator>
  <cp:lastModifiedBy>David Knoeckel</cp:lastModifiedBy>
  <cp:revision>4</cp:revision>
  <dcterms:created xsi:type="dcterms:W3CDTF">2012-11-15T20:22:46Z</dcterms:created>
  <dcterms:modified xsi:type="dcterms:W3CDTF">2017-05-01T13:06:28Z</dcterms:modified>
</cp:coreProperties>
</file>