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3" d="100"/>
          <a:sy n="53" d="100"/>
        </p:scale>
        <p:origin x="-186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Law and the American Family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1039" y="3299012"/>
            <a:ext cx="3657600" cy="241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799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family, moral and social issues are regulated by the states. However, the federal government may influence these issues by giving financial grants to the states.</a:t>
            </a:r>
            <a:endParaRPr lang="en-US" dirty="0"/>
          </a:p>
        </p:txBody>
      </p:sp>
      <p:pic>
        <p:nvPicPr>
          <p:cNvPr id="4" name="Picture 3" descr="CC0005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522" y="3456824"/>
            <a:ext cx="1720712" cy="248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202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Law Impacts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how the law might regulate a family, from its beginning:</a:t>
            </a:r>
          </a:p>
          <a:p>
            <a:pPr lvl="1"/>
            <a:r>
              <a:rPr lang="en-US" dirty="0" smtClean="0"/>
              <a:t>The state sets requirements for marriage.</a:t>
            </a:r>
          </a:p>
          <a:p>
            <a:pPr lvl="1"/>
            <a:r>
              <a:rPr lang="en-US" dirty="0" smtClean="0"/>
              <a:t>The state issues birth certificates.</a:t>
            </a:r>
          </a:p>
          <a:p>
            <a:pPr lvl="1"/>
            <a:r>
              <a:rPr lang="en-US" dirty="0" smtClean="0"/>
              <a:t>The state sets rules for adoptions.</a:t>
            </a:r>
          </a:p>
          <a:p>
            <a:pPr lvl="1"/>
            <a:r>
              <a:rPr lang="en-US" dirty="0" smtClean="0"/>
              <a:t>The federal government issues a Social Security number.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314" y="4229371"/>
            <a:ext cx="1637811" cy="235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584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Law Impacts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Parents get deductions for each child ($858-$5150).</a:t>
            </a:r>
          </a:p>
          <a:p>
            <a:r>
              <a:rPr lang="en-US" dirty="0" smtClean="0"/>
              <a:t>The Family Medical and Leave Act allows employees to take unpaid time off to care for a newborn or sick child.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2534" y="3640141"/>
            <a:ext cx="1209980" cy="290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933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Law Impacts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law requires immunizations. Colorado requires immunizations against pneumonia, meningitis, chicken pox, diphtheria, and whooping cough.</a:t>
            </a:r>
          </a:p>
          <a:p>
            <a:r>
              <a:rPr lang="en-US" dirty="0" smtClean="0"/>
              <a:t>Students under the age of 16 must attend school.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8061" y="3931756"/>
            <a:ext cx="1754798" cy="265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997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Law Impacts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Parents have a duty to provide food, clothing, shelter and medical care.</a:t>
            </a:r>
          </a:p>
          <a:p>
            <a:r>
              <a:rPr lang="en-US" dirty="0" smtClean="0"/>
              <a:t>Parents may discipline, but may not abuse or neglect, their child.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081" y="3702520"/>
            <a:ext cx="3657600" cy="242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53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Law Impacts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state sets rules for wills and trusts and determine what will happen to assets if someone dies without a will.</a:t>
            </a:r>
          </a:p>
          <a:p>
            <a:r>
              <a:rPr lang="en-US" dirty="0" smtClean="0"/>
              <a:t>States may define “family” different ways for purposes of zoning, insurance, Social Security and inheritance.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3136" y="3902021"/>
            <a:ext cx="1949225" cy="241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089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26</TotalTime>
  <Words>246</Words>
  <Application>Microsoft Macintosh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Breeze</vt:lpstr>
      <vt:lpstr>Law and the American Family</vt:lpstr>
      <vt:lpstr>Family Law</vt:lpstr>
      <vt:lpstr>How the Law Impacts Families</vt:lpstr>
      <vt:lpstr>How the Law Impacts Families</vt:lpstr>
      <vt:lpstr>How the Law Impacts Families</vt:lpstr>
      <vt:lpstr>How the Law Impacts Families</vt:lpstr>
      <vt:lpstr>How the Law Impacts Families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and the American Family</dc:title>
  <dc:creator>CCHS</dc:creator>
  <cp:lastModifiedBy>David Knoeckel</cp:lastModifiedBy>
  <cp:revision>2</cp:revision>
  <dcterms:created xsi:type="dcterms:W3CDTF">2012-10-15T13:37:12Z</dcterms:created>
  <dcterms:modified xsi:type="dcterms:W3CDTF">2017-04-13T12:57:14Z</dcterms:modified>
</cp:coreProperties>
</file>