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39" d="100"/>
          <a:sy n="39" d="100"/>
        </p:scale>
        <p:origin x="1746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0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3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6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94F06-C0A5-4883-8DB0-FEE50A8C2E5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0F0A-9876-4B91-B44F-2A6B1C43C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7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85" y="-137093"/>
            <a:ext cx="9144000" cy="2387600"/>
          </a:xfrm>
        </p:spPr>
        <p:txBody>
          <a:bodyPr/>
          <a:lstStyle/>
          <a:p>
            <a:r>
              <a:rPr lang="en-US" dirty="0" smtClean="0"/>
              <a:t>North Korea: Tensions Remain High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50" y="2313675"/>
            <a:ext cx="6293869" cy="419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Target Guam, North Korea Says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CNN.com, August 30, 2017</a:t>
            </a:r>
            <a:br>
              <a:rPr lang="en-US" dirty="0" smtClean="0"/>
            </a:br>
            <a:r>
              <a:rPr lang="en-US" dirty="0" smtClean="0"/>
              <a:t>By Brad </a:t>
            </a:r>
            <a:r>
              <a:rPr lang="en-US" dirty="0" err="1" smtClean="0"/>
              <a:t>Lendon</a:t>
            </a:r>
            <a:r>
              <a:rPr lang="en-US" dirty="0" smtClean="0"/>
              <a:t> and Joshua </a:t>
            </a:r>
            <a:r>
              <a:rPr lang="en-US" dirty="0" err="1" smtClean="0"/>
              <a:t>Berlinger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540" y="1887491"/>
            <a:ext cx="7947444" cy="447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Koreans Launched a Missile that flew OVER the North Island of Japan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2279261"/>
            <a:ext cx="5157787" cy="8239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Koreans have launched 4 Missiles in the last 4 days, heightening tension in Japan and other areas around the Korean Peninsula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33" y="2815123"/>
            <a:ext cx="4599932" cy="376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Guam has been often threatened by the North Koreans.  </a:t>
            </a:r>
            <a:endParaRPr lang="en-US" dirty="0"/>
          </a:p>
          <a:p>
            <a:r>
              <a:rPr lang="en-US" dirty="0" smtClean="0"/>
              <a:t>It serves as an important American military base that houses a number of Pacific bombers</a:t>
            </a: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82" y="2550080"/>
            <a:ext cx="5157787" cy="2902427"/>
          </a:xfrm>
        </p:spPr>
      </p:pic>
    </p:spTree>
    <p:extLst>
      <p:ext uri="{BB962C8B-B14F-4D97-AF65-F5344CB8AC3E}">
        <p14:creationId xmlns:p14="http://schemas.microsoft.com/office/powerpoint/2010/main" val="6200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7" r="14367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Many nations are calling for tougher sanctions against the North Koreans</a:t>
            </a:r>
          </a:p>
          <a:p>
            <a:endParaRPr lang="en-US" dirty="0"/>
          </a:p>
          <a:p>
            <a:r>
              <a:rPr lang="en-US" dirty="0" smtClean="0"/>
              <a:t>The Launches came on the 107 anniversary of the annexation of Korea by Japan</a:t>
            </a:r>
          </a:p>
          <a:p>
            <a:endParaRPr lang="en-US" dirty="0"/>
          </a:p>
          <a:p>
            <a:r>
              <a:rPr lang="en-US" dirty="0" smtClean="0"/>
              <a:t>The Koreans also claim it is in retaliation for the joint military drills being performed by the US and South Korea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Cutting Edge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Assyria	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00" y="2628642"/>
            <a:ext cx="3612341" cy="3684588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North Korea</a:t>
            </a:r>
            <a:endParaRPr lang="en-US" dirty="0"/>
          </a:p>
        </p:txBody>
      </p:sp>
      <p:pic>
        <p:nvPicPr>
          <p:cNvPr id="1026" name="Picture 2" descr="Image result for North Korea militar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29713"/>
            <a:ext cx="5183188" cy="323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00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North Korea: Tensions Remain High</vt:lpstr>
      <vt:lpstr>Next Target Guam, North Korea Says  CNN.com, August 30, 2017 By Brad Lendon and Joshua Berlinger</vt:lpstr>
      <vt:lpstr>The Koreans Launched a Missile that flew OVER the North Island of Japan</vt:lpstr>
      <vt:lpstr>Guam </vt:lpstr>
      <vt:lpstr>What next</vt:lpstr>
      <vt:lpstr>The Cutting Edge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Knoeckel, David A</dc:creator>
  <cp:lastModifiedBy>Knoeckel, David A</cp:lastModifiedBy>
  <cp:revision>5</cp:revision>
  <dcterms:created xsi:type="dcterms:W3CDTF">2017-09-01T13:37:55Z</dcterms:created>
  <dcterms:modified xsi:type="dcterms:W3CDTF">2017-09-01T18:00:09Z</dcterms:modified>
</cp:coreProperties>
</file>