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434284"/>
            <a:ext cx="4973707" cy="814582"/>
          </a:xfrm>
        </p:spPr>
        <p:txBody>
          <a:bodyPr/>
          <a:lstStyle/>
          <a:p>
            <a:r>
              <a:rPr lang="en-US" dirty="0" smtClean="0"/>
              <a:t>Parents and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473" y="3429622"/>
            <a:ext cx="4869535" cy="28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0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637792" cy="4343400"/>
          </a:xfrm>
        </p:spPr>
        <p:txBody>
          <a:bodyPr>
            <a:normAutofit fontScale="92500"/>
          </a:bodyPr>
          <a:lstStyle/>
          <a:p>
            <a:r>
              <a:rPr lang="en-US" dirty="0"/>
              <a:t>Support—food, clothing, shelter, education, and medical </a:t>
            </a:r>
            <a:r>
              <a:rPr lang="en-US" dirty="0" smtClean="0"/>
              <a:t>care</a:t>
            </a:r>
            <a:endParaRPr lang="en-US" dirty="0"/>
          </a:p>
          <a:p>
            <a:r>
              <a:rPr lang="en-US" dirty="0"/>
              <a:t>Education—parents may be fined or arrested if their children do not attend </a:t>
            </a:r>
            <a:r>
              <a:rPr lang="en-US" dirty="0" smtClean="0"/>
              <a:t>school</a:t>
            </a:r>
            <a:r>
              <a:rPr lang="en-US" dirty="0"/>
              <a:t> </a:t>
            </a:r>
          </a:p>
          <a:p>
            <a:r>
              <a:rPr lang="en-US" dirty="0"/>
              <a:t>Medical Care—Parental consent is required.  Parents may be charged with neglect for failing to provide adequate medical care.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067" y="1891863"/>
            <a:ext cx="3737420" cy="29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0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 and Supervision—Parents may decide what is best.  Young children may not be left alone.</a:t>
            </a:r>
          </a:p>
          <a:p>
            <a:r>
              <a:rPr lang="en-US" dirty="0" smtClean="0"/>
              <a:t>Discipline</a:t>
            </a:r>
            <a:r>
              <a:rPr lang="en-US" dirty="0"/>
              <a:t>—Parents may establish reasonable rules.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7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Children </a:t>
            </a:r>
            <a:r>
              <a:rPr lang="en-US" dirty="0"/>
              <a:t>who continually disobey their parents may be charged as status offenders (CHINS)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810" y="2743201"/>
            <a:ext cx="3416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Parents’ Responsibility for A Child’s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622955" cy="4343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Parents may be held responsible if they aid or encourage improper conduct.</a:t>
            </a:r>
          </a:p>
          <a:p>
            <a:pPr lvl="0"/>
            <a:r>
              <a:rPr lang="en-US" dirty="0"/>
              <a:t>Parents may be charged with contributing to the delinquency of a minor.</a:t>
            </a:r>
          </a:p>
          <a:p>
            <a:pPr lvl="0"/>
            <a:r>
              <a:rPr lang="en-US" dirty="0"/>
              <a:t>The family car doctrine holds parents responsible for damage caused by any driver in the family.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1444532"/>
            <a:ext cx="43307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73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</TotalTime>
  <Words>131</Words>
  <Application>Microsoft Macintosh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Breeze</vt:lpstr>
      <vt:lpstr>Parents and Children</vt:lpstr>
      <vt:lpstr>Duties of Parents</vt:lpstr>
      <vt:lpstr>Duties of Parents</vt:lpstr>
      <vt:lpstr>CHINS</vt:lpstr>
      <vt:lpstr>Parents’ Responsibility for A Child’s Actions</vt:lpstr>
    </vt:vector>
  </TitlesOfParts>
  <Company>Cherry Creek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and Children</dc:title>
  <dc:creator>Karen Waples</dc:creator>
  <cp:lastModifiedBy>David Knoeckel</cp:lastModifiedBy>
  <cp:revision>1</cp:revision>
  <dcterms:created xsi:type="dcterms:W3CDTF">2012-10-15T20:17:14Z</dcterms:created>
  <dcterms:modified xsi:type="dcterms:W3CDTF">2017-04-13T12:58:28Z</dcterms:modified>
</cp:coreProperties>
</file>