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18,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18,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Freedom of Religion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62881" y="203714"/>
            <a:ext cx="50292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58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Amendment contains two clauses dealing with religion:  The Establishment Clause and the Free Exercise Clause.</a:t>
            </a:r>
          </a:p>
          <a:p>
            <a:endParaRPr lang="en-US" dirty="0"/>
          </a:p>
        </p:txBody>
      </p:sp>
      <p:pic>
        <p:nvPicPr>
          <p:cNvPr id="4" name="Picture 3" descr="religion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971" y="3558817"/>
            <a:ext cx="2693683" cy="267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0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Establishment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Forbids state and federal governments from setting up churches, or favoring one religion over another.</a:t>
            </a:r>
          </a:p>
          <a:p>
            <a:pPr lvl="0"/>
            <a:r>
              <a:rPr lang="en-US" dirty="0"/>
              <a:t>Creates a “wall of separation” (Thomas Jefferson) between church and state, but this is not complete.</a:t>
            </a:r>
          </a:p>
          <a:p>
            <a:pPr lvl="0"/>
            <a:r>
              <a:rPr lang="en-US" dirty="0"/>
              <a:t>The endorsement test is used to determine whether a law or government action endorsed religion in the eyes of the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6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Establishment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Supreme Court uses a 3-pronged test to determine whether the clause has been violated:</a:t>
            </a:r>
            <a:endParaRPr lang="en-US" sz="1200" dirty="0"/>
          </a:p>
          <a:p>
            <a:pPr lvl="1"/>
            <a:r>
              <a:rPr lang="en-US" sz="2000" dirty="0"/>
              <a:t>Does the law have a secular purpose?</a:t>
            </a:r>
            <a:endParaRPr lang="en-US" sz="1100" dirty="0"/>
          </a:p>
          <a:p>
            <a:pPr lvl="1"/>
            <a:r>
              <a:rPr lang="en-US" sz="2000" dirty="0"/>
              <a:t>Does the law’s primary effect advance or inhibit religion?</a:t>
            </a:r>
            <a:endParaRPr lang="en-US" sz="1100" dirty="0"/>
          </a:p>
          <a:p>
            <a:pPr lvl="1"/>
            <a:r>
              <a:rPr lang="en-US" sz="2000" dirty="0"/>
              <a:t>Does the law foster excessive entanglement between government and religion?</a:t>
            </a: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3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u="sng" dirty="0"/>
              <a:t>Engel v. Vitale</a:t>
            </a:r>
            <a:r>
              <a:rPr lang="en-US" dirty="0"/>
              <a:t> (1962), the Court ruled that school-sponsored prayer violated the Establishment Clause.</a:t>
            </a:r>
          </a:p>
          <a:p>
            <a:endParaRPr lang="en-US" dirty="0"/>
          </a:p>
        </p:txBody>
      </p:sp>
      <p:pic>
        <p:nvPicPr>
          <p:cNvPr id="4" name="Picture 3" descr="school prayer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423" y="3717576"/>
            <a:ext cx="3908828" cy="247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64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 Exercise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Protects an individual’s right to worship however they choose.</a:t>
            </a:r>
          </a:p>
          <a:p>
            <a:pPr lvl="0"/>
            <a:r>
              <a:rPr lang="en-US" dirty="0"/>
              <a:t>As a rule, religious </a:t>
            </a:r>
            <a:r>
              <a:rPr lang="en-US" i="1" dirty="0"/>
              <a:t>beliefs</a:t>
            </a:r>
            <a:r>
              <a:rPr lang="en-US" dirty="0"/>
              <a:t> are protected.</a:t>
            </a:r>
          </a:p>
          <a:p>
            <a:pPr lvl="0"/>
            <a:r>
              <a:rPr lang="en-US" i="1" dirty="0"/>
              <a:t>Actions</a:t>
            </a:r>
            <a:r>
              <a:rPr lang="en-US" dirty="0"/>
              <a:t> based on those beliefs may be restricted if they conflict with an important government interest (polygamy, use of peyote by Native Americans).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2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Balancing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the Establishment Clause conflicts with the Free Exercise Clause (student groups who want to pray at school).  These cases are decided using a balancing test.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35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12</TotalTime>
  <Words>246</Words>
  <Application>Microsoft Macintosh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Freedom of Religion</vt:lpstr>
      <vt:lpstr>First Amendment</vt:lpstr>
      <vt:lpstr>The Establishment Clause</vt:lpstr>
      <vt:lpstr>The Establishment Clause</vt:lpstr>
      <vt:lpstr>School Prayer</vt:lpstr>
      <vt:lpstr>The Free Exercise Clause</vt:lpstr>
      <vt:lpstr>The Balancing Test</vt:lpstr>
    </vt:vector>
  </TitlesOfParts>
  <Company>Cherry Creek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Religion</dc:title>
  <dc:creator>Karen Waples</dc:creator>
  <cp:lastModifiedBy>David Knoeckel</cp:lastModifiedBy>
  <cp:revision>2</cp:revision>
  <dcterms:created xsi:type="dcterms:W3CDTF">2012-09-11T20:35:45Z</dcterms:created>
  <dcterms:modified xsi:type="dcterms:W3CDTF">2016-10-18T13:16:42Z</dcterms:modified>
</cp:coreProperties>
</file>