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Lst>
  <p:notesMasterIdLst>
    <p:notesMasterId r:id="rId100"/>
  </p:notesMasterIdLst>
  <p:handoutMasterIdLst>
    <p:handoutMasterId r:id="rId101"/>
  </p:handoutMasterIdLst>
  <p:sldIdLst>
    <p:sldId id="370" r:id="rId6"/>
    <p:sldId id="394" r:id="rId7"/>
    <p:sldId id="371" r:id="rId8"/>
    <p:sldId id="372" r:id="rId9"/>
    <p:sldId id="256" r:id="rId10"/>
    <p:sldId id="257" r:id="rId11"/>
    <p:sldId id="258" r:id="rId12"/>
    <p:sldId id="259" r:id="rId13"/>
    <p:sldId id="338" r:id="rId14"/>
    <p:sldId id="260" r:id="rId15"/>
    <p:sldId id="339" r:id="rId16"/>
    <p:sldId id="340" r:id="rId17"/>
    <p:sldId id="341" r:id="rId18"/>
    <p:sldId id="342" r:id="rId19"/>
    <p:sldId id="343" r:id="rId20"/>
    <p:sldId id="344" r:id="rId21"/>
    <p:sldId id="261" r:id="rId22"/>
    <p:sldId id="262" r:id="rId23"/>
    <p:sldId id="263" r:id="rId24"/>
    <p:sldId id="264" r:id="rId25"/>
    <p:sldId id="265" r:id="rId26"/>
    <p:sldId id="266" r:id="rId27"/>
    <p:sldId id="329" r:id="rId28"/>
    <p:sldId id="330" r:id="rId29"/>
    <p:sldId id="267" r:id="rId30"/>
    <p:sldId id="377" r:id="rId31"/>
    <p:sldId id="378" r:id="rId32"/>
    <p:sldId id="379" r:id="rId33"/>
    <p:sldId id="268" r:id="rId34"/>
    <p:sldId id="269" r:id="rId35"/>
    <p:sldId id="373" r:id="rId36"/>
    <p:sldId id="375" r:id="rId37"/>
    <p:sldId id="381" r:id="rId38"/>
    <p:sldId id="382" r:id="rId39"/>
    <p:sldId id="380" r:id="rId40"/>
    <p:sldId id="374" r:id="rId41"/>
    <p:sldId id="376" r:id="rId42"/>
    <p:sldId id="270" r:id="rId43"/>
    <p:sldId id="271" r:id="rId44"/>
    <p:sldId id="272" r:id="rId45"/>
    <p:sldId id="273" r:id="rId46"/>
    <p:sldId id="274" r:id="rId47"/>
    <p:sldId id="275" r:id="rId48"/>
    <p:sldId id="276" r:id="rId49"/>
    <p:sldId id="367" r:id="rId50"/>
    <p:sldId id="368" r:id="rId51"/>
    <p:sldId id="304" r:id="rId52"/>
    <p:sldId id="337" r:id="rId53"/>
    <p:sldId id="305" r:id="rId54"/>
    <p:sldId id="306" r:id="rId55"/>
    <p:sldId id="395" r:id="rId56"/>
    <p:sldId id="396" r:id="rId57"/>
    <p:sldId id="397" r:id="rId58"/>
    <p:sldId id="398" r:id="rId59"/>
    <p:sldId id="399" r:id="rId60"/>
    <p:sldId id="400" r:id="rId61"/>
    <p:sldId id="401" r:id="rId62"/>
    <p:sldId id="402" r:id="rId63"/>
    <p:sldId id="307" r:id="rId64"/>
    <p:sldId id="345" r:id="rId65"/>
    <p:sldId id="346" r:id="rId66"/>
    <p:sldId id="347" r:id="rId67"/>
    <p:sldId id="348" r:id="rId68"/>
    <p:sldId id="414" r:id="rId69"/>
    <p:sldId id="415" r:id="rId70"/>
    <p:sldId id="349" r:id="rId71"/>
    <p:sldId id="384" r:id="rId72"/>
    <p:sldId id="385" r:id="rId73"/>
    <p:sldId id="386" r:id="rId74"/>
    <p:sldId id="387" r:id="rId75"/>
    <p:sldId id="388" r:id="rId76"/>
    <p:sldId id="389" r:id="rId77"/>
    <p:sldId id="390" r:id="rId78"/>
    <p:sldId id="391" r:id="rId79"/>
    <p:sldId id="392" r:id="rId80"/>
    <p:sldId id="393" r:id="rId81"/>
    <p:sldId id="403" r:id="rId82"/>
    <p:sldId id="404" r:id="rId83"/>
    <p:sldId id="405" r:id="rId84"/>
    <p:sldId id="406" r:id="rId85"/>
    <p:sldId id="407" r:id="rId86"/>
    <p:sldId id="408" r:id="rId87"/>
    <p:sldId id="409" r:id="rId88"/>
    <p:sldId id="410" r:id="rId89"/>
    <p:sldId id="332" r:id="rId90"/>
    <p:sldId id="333" r:id="rId91"/>
    <p:sldId id="334" r:id="rId92"/>
    <p:sldId id="383" r:id="rId93"/>
    <p:sldId id="335" r:id="rId94"/>
    <p:sldId id="411" r:id="rId95"/>
    <p:sldId id="412" r:id="rId96"/>
    <p:sldId id="413" r:id="rId97"/>
    <p:sldId id="315" r:id="rId98"/>
    <p:sldId id="369" r:id="rId99"/>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Arial Unicode MS" charset="0"/>
        <a:cs typeface="Arial Unicode MS"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Arial Unicode MS" charset="0"/>
        <a:cs typeface="Arial Unicode MS"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Arial Unicode MS" charset="0"/>
        <a:cs typeface="Arial Unicode MS"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Arial Unicode MS" charset="0"/>
        <a:cs typeface="Arial Unicode MS"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Arial Unicode MS" charset="0"/>
        <a:cs typeface="Arial Unicode MS" charset="0"/>
      </a:defRPr>
    </a:lvl5pPr>
    <a:lvl6pPr marL="2286000" algn="l" defTabSz="457200" rtl="0" eaLnBrk="1" latinLnBrk="0" hangingPunct="1">
      <a:defRPr kern="1200">
        <a:solidFill>
          <a:schemeClr val="bg1"/>
        </a:solidFill>
        <a:latin typeface="Arial" charset="0"/>
        <a:ea typeface="Arial Unicode MS" charset="0"/>
        <a:cs typeface="Arial Unicode MS" charset="0"/>
      </a:defRPr>
    </a:lvl6pPr>
    <a:lvl7pPr marL="2743200" algn="l" defTabSz="457200" rtl="0" eaLnBrk="1" latinLnBrk="0" hangingPunct="1">
      <a:defRPr kern="1200">
        <a:solidFill>
          <a:schemeClr val="bg1"/>
        </a:solidFill>
        <a:latin typeface="Arial" charset="0"/>
        <a:ea typeface="Arial Unicode MS" charset="0"/>
        <a:cs typeface="Arial Unicode MS" charset="0"/>
      </a:defRPr>
    </a:lvl7pPr>
    <a:lvl8pPr marL="3200400" algn="l" defTabSz="457200" rtl="0" eaLnBrk="1" latinLnBrk="0" hangingPunct="1">
      <a:defRPr kern="1200">
        <a:solidFill>
          <a:schemeClr val="bg1"/>
        </a:solidFill>
        <a:latin typeface="Arial" charset="0"/>
        <a:ea typeface="Arial Unicode MS" charset="0"/>
        <a:cs typeface="Arial Unicode MS" charset="0"/>
      </a:defRPr>
    </a:lvl8pPr>
    <a:lvl9pPr marL="3657600" algn="l" defTabSz="457200" rtl="0" eaLnBrk="1" latinLnBrk="0" hangingPunct="1">
      <a:defRPr kern="1200">
        <a:solidFill>
          <a:schemeClr val="bg1"/>
        </a:solidFill>
        <a:latin typeface="Arial" charset="0"/>
        <a:ea typeface="Arial Unicode MS" charset="0"/>
        <a:cs typeface="Arial Unicode M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712" y="-10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notesMaster" Target="notesMasters/notesMaster1.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83663E1B-3B56-1E49-ADBD-23A5F5B851F8}" type="datetimeFigureOut">
              <a:rPr lang="en-US" smtClean="0"/>
              <a:t>3/6/17</a:t>
            </a:fld>
            <a:endParaRPr lang="en-US"/>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7F730235-0A11-E24B-A97D-24EDEAF45080}" type="slidenum">
              <a:rPr lang="en-US" smtClean="0"/>
              <a:t>‹#›</a:t>
            </a:fld>
            <a:endParaRPr lang="en-US"/>
          </a:p>
        </p:txBody>
      </p:sp>
    </p:spTree>
    <p:extLst>
      <p:ext uri="{BB962C8B-B14F-4D97-AF65-F5344CB8AC3E}">
        <p14:creationId xmlns:p14="http://schemas.microsoft.com/office/powerpoint/2010/main" val="3929538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6"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7"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8"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9"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0"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1"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Rectangle 8"/>
          <p:cNvSpPr>
            <a:spLocks noGrp="1" noRot="1" noChangeAspect="1" noChangeArrowheads="1"/>
          </p:cNvSpPr>
          <p:nvPr>
            <p:ph type="sldImg"/>
          </p:nvPr>
        </p:nvSpPr>
        <p:spPr bwMode="auto">
          <a:xfrm>
            <a:off x="1138238" y="763588"/>
            <a:ext cx="5483225" cy="375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6153" name="Rectangle 9"/>
          <p:cNvSpPr>
            <a:spLocks noGrp="1" noChangeArrowheads="1"/>
          </p:cNvSpPr>
          <p:nvPr>
            <p:ph type="body"/>
          </p:nvPr>
        </p:nvSpPr>
        <p:spPr bwMode="auto">
          <a:xfrm>
            <a:off x="776288" y="4776788"/>
            <a:ext cx="6205537"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p>
        </p:txBody>
      </p:sp>
      <p:sp>
        <p:nvSpPr>
          <p:cNvPr id="6154" name="Rectangle 10"/>
          <p:cNvSpPr>
            <a:spLocks noGrp="1" noChangeArrowheads="1"/>
          </p:cNvSpPr>
          <p:nvPr>
            <p:ph type="hdr"/>
          </p:nvPr>
        </p:nvSpPr>
        <p:spPr bwMode="auto">
          <a:xfrm>
            <a:off x="0" y="0"/>
            <a:ext cx="33607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6155" name="Rectangle 11"/>
          <p:cNvSpPr>
            <a:spLocks noGrp="1" noChangeArrowheads="1"/>
          </p:cNvSpPr>
          <p:nvPr>
            <p:ph type="dt"/>
          </p:nvPr>
        </p:nvSpPr>
        <p:spPr bwMode="auto">
          <a:xfrm>
            <a:off x="4398963" y="0"/>
            <a:ext cx="3360737"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6156" name="Rectangle 12"/>
          <p:cNvSpPr>
            <a:spLocks noGrp="1" noChangeArrowheads="1"/>
          </p:cNvSpPr>
          <p:nvPr>
            <p:ph type="ftr"/>
          </p:nvPr>
        </p:nvSpPr>
        <p:spPr bwMode="auto">
          <a:xfrm>
            <a:off x="0" y="9555163"/>
            <a:ext cx="3360738"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6157" name="Rectangle 13"/>
          <p:cNvSpPr>
            <a:spLocks noGrp="1" noChangeArrowheads="1"/>
          </p:cNvSpPr>
          <p:nvPr>
            <p:ph type="sldNum"/>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FFFFFF"/>
                </a:solidFill>
                <a:latin typeface="Times New Roman" charset="0"/>
              </a:defRPr>
            </a:lvl1pPr>
          </a:lstStyle>
          <a:p>
            <a:fld id="{FAA03515-79A0-AC46-AA18-6BBACA68935F}" type="slidenum">
              <a:rPr lang="en-US"/>
              <a:pPr/>
              <a:t>‹#›</a:t>
            </a:fld>
            <a:endParaRPr lang="en-US"/>
          </a:p>
        </p:txBody>
      </p:sp>
    </p:spTree>
    <p:extLst>
      <p:ext uri="{BB962C8B-B14F-4D97-AF65-F5344CB8AC3E}">
        <p14:creationId xmlns:p14="http://schemas.microsoft.com/office/powerpoint/2010/main" val="37237879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41862EB-2922-D644-8542-485669B3B6E8}" type="slidenum">
              <a:rPr lang="en-US"/>
              <a:pPr/>
              <a:t>1</a:t>
            </a:fld>
            <a:endParaRPr lang="en-US"/>
          </a:p>
        </p:txBody>
      </p:sp>
      <p:sp>
        <p:nvSpPr>
          <p:cNvPr id="128001"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00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6E8EE30-4512-DC43-8395-C7945C4C18EB}" type="slidenum">
              <a:rPr lang="en-US"/>
              <a:pPr/>
              <a:t>17</a:t>
            </a:fld>
            <a:endParaRPr lang="en-US"/>
          </a:p>
        </p:txBody>
      </p:sp>
      <p:sp>
        <p:nvSpPr>
          <p:cNvPr id="87041" name="Text Box 1"/>
          <p:cNvSpPr txBox="1">
            <a:spLocks noChangeArrowheads="1"/>
          </p:cNvSpPr>
          <p:nvPr/>
        </p:nvSpPr>
        <p:spPr bwMode="auto">
          <a:xfrm>
            <a:off x="1138238" y="763588"/>
            <a:ext cx="5495925"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04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4AF0FCC-AC59-7449-B5C4-69A933B02D35}" type="slidenum">
              <a:rPr lang="en-US"/>
              <a:pPr/>
              <a:t>18</a:t>
            </a:fld>
            <a:endParaRPr lang="en-US"/>
          </a:p>
        </p:txBody>
      </p:sp>
      <p:sp>
        <p:nvSpPr>
          <p:cNvPr id="88065" name="Text Box 1"/>
          <p:cNvSpPr txBox="1">
            <a:spLocks noChangeArrowheads="1"/>
          </p:cNvSpPr>
          <p:nvPr/>
        </p:nvSpPr>
        <p:spPr bwMode="auto">
          <a:xfrm>
            <a:off x="1138238" y="763588"/>
            <a:ext cx="5494337" cy="377031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06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AE53003A-2657-6B4C-87EC-D4E29EA73F77}" type="slidenum">
              <a:rPr lang="en-US"/>
              <a:pPr/>
              <a:t>19</a:t>
            </a:fld>
            <a:endParaRPr lang="en-US"/>
          </a:p>
        </p:txBody>
      </p:sp>
      <p:sp>
        <p:nvSpPr>
          <p:cNvPr id="89089"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09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054FD60-BCF2-124A-897D-B8DB8B1C96BB}" type="slidenum">
              <a:rPr lang="en-US"/>
              <a:pPr/>
              <a:t>20</a:t>
            </a:fld>
            <a:endParaRPr lang="en-US"/>
          </a:p>
        </p:txBody>
      </p:sp>
      <p:sp>
        <p:nvSpPr>
          <p:cNvPr id="90113"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11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8D0D1EC-9489-9048-8B7F-3447DFD7AE28}" type="slidenum">
              <a:rPr lang="en-US"/>
              <a:pPr/>
              <a:t>21</a:t>
            </a:fld>
            <a:endParaRPr lang="en-US"/>
          </a:p>
        </p:txBody>
      </p:sp>
      <p:sp>
        <p:nvSpPr>
          <p:cNvPr id="91137"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13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C5A5ED6-65A1-E24A-8D9C-ECE8A4D7D016}" type="slidenum">
              <a:rPr lang="en-US"/>
              <a:pPr/>
              <a:t>22</a:t>
            </a:fld>
            <a:endParaRPr lang="en-US"/>
          </a:p>
        </p:txBody>
      </p:sp>
      <p:sp>
        <p:nvSpPr>
          <p:cNvPr id="92161"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16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7286A734-A274-1346-A495-07C56A3CE2A2}" type="slidenum">
              <a:rPr lang="en-US"/>
              <a:pPr/>
              <a:t>25</a:t>
            </a:fld>
            <a:endParaRPr lang="en-US"/>
          </a:p>
        </p:txBody>
      </p:sp>
      <p:sp>
        <p:nvSpPr>
          <p:cNvPr id="9318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74949C1-15EF-A84A-8560-7045035EC973}" type="slidenum">
              <a:rPr lang="en-US"/>
              <a:pPr/>
              <a:t>29</a:t>
            </a:fld>
            <a:endParaRPr lang="en-US"/>
          </a:p>
        </p:txBody>
      </p:sp>
      <p:sp>
        <p:nvSpPr>
          <p:cNvPr id="94209"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21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B024214-E467-3E4A-AEB8-A0A975A3571E}" type="slidenum">
              <a:rPr lang="en-US"/>
              <a:pPr/>
              <a:t>30</a:t>
            </a:fld>
            <a:endParaRPr lang="en-US"/>
          </a:p>
        </p:txBody>
      </p:sp>
      <p:sp>
        <p:nvSpPr>
          <p:cNvPr id="9523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23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699C028-0272-C24E-8C2A-835998F56283}" type="slidenum">
              <a:rPr lang="en-US"/>
              <a:pPr/>
              <a:t>31</a:t>
            </a:fld>
            <a:endParaRPr lang="en-US"/>
          </a:p>
        </p:txBody>
      </p:sp>
      <p:sp>
        <p:nvSpPr>
          <p:cNvPr id="122881"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882"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8B9763E-00ED-AF48-84FE-7C5063F47200}" type="slidenum">
              <a:rPr lang="en-US"/>
              <a:pPr/>
              <a:t>2</a:t>
            </a:fld>
            <a:endParaRPr lang="en-US"/>
          </a:p>
        </p:txBody>
      </p:sp>
      <p:sp>
        <p:nvSpPr>
          <p:cNvPr id="12697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697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BA2F4B7-CFCD-714C-9F98-CB06504A34DF}" type="slidenum">
              <a:rPr lang="en-US"/>
              <a:pPr/>
              <a:t>32</a:t>
            </a:fld>
            <a:endParaRPr lang="en-US"/>
          </a:p>
        </p:txBody>
      </p:sp>
      <p:sp>
        <p:nvSpPr>
          <p:cNvPr id="124929"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4930"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C7127C0-B495-3445-87FE-C76D95D31D6E}" type="slidenum">
              <a:rPr lang="en-US"/>
              <a:pPr/>
              <a:t>36</a:t>
            </a:fld>
            <a:endParaRPr lang="en-US"/>
          </a:p>
        </p:txBody>
      </p:sp>
      <p:sp>
        <p:nvSpPr>
          <p:cNvPr id="12390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390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B901577-811E-5949-B49F-77FCEE669211}" type="slidenum">
              <a:rPr lang="en-US"/>
              <a:pPr/>
              <a:t>37</a:t>
            </a:fld>
            <a:endParaRPr lang="en-US"/>
          </a:p>
        </p:txBody>
      </p:sp>
      <p:sp>
        <p:nvSpPr>
          <p:cNvPr id="12595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595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32335C5B-4AF6-104C-B0D3-C089CEE07C0B}" type="slidenum">
              <a:rPr lang="en-US"/>
              <a:pPr/>
              <a:t>38</a:t>
            </a:fld>
            <a:endParaRPr lang="en-US"/>
          </a:p>
        </p:txBody>
      </p:sp>
      <p:sp>
        <p:nvSpPr>
          <p:cNvPr id="9625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25280EF0-C0D5-4A4B-BEEB-763D55F2F707}" type="slidenum">
              <a:rPr lang="en-US"/>
              <a:pPr/>
              <a:t>39</a:t>
            </a:fld>
            <a:endParaRPr lang="en-US"/>
          </a:p>
        </p:txBody>
      </p:sp>
      <p:sp>
        <p:nvSpPr>
          <p:cNvPr id="97281"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28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40DADDE-6C8D-5840-B528-F3582AE4F897}" type="slidenum">
              <a:rPr lang="en-US"/>
              <a:pPr/>
              <a:t>40</a:t>
            </a:fld>
            <a:endParaRPr lang="en-US"/>
          </a:p>
        </p:txBody>
      </p:sp>
      <p:sp>
        <p:nvSpPr>
          <p:cNvPr id="9830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D6E3DB33-C732-5048-9DF7-BBE00C3ADD3B}" type="slidenum">
              <a:rPr lang="en-US"/>
              <a:pPr/>
              <a:t>41</a:t>
            </a:fld>
            <a:endParaRPr lang="en-US"/>
          </a:p>
        </p:txBody>
      </p:sp>
      <p:sp>
        <p:nvSpPr>
          <p:cNvPr id="99329"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33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A773428-92A5-224E-87CA-C534A515B4D8}" type="slidenum">
              <a:rPr lang="en-US"/>
              <a:pPr/>
              <a:t>42</a:t>
            </a:fld>
            <a:endParaRPr lang="en-US"/>
          </a:p>
        </p:txBody>
      </p:sp>
      <p:sp>
        <p:nvSpPr>
          <p:cNvPr id="10035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35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7F440C8-30C7-654B-90BF-0980BEEC7C1C}" type="slidenum">
              <a:rPr lang="en-US"/>
              <a:pPr/>
              <a:t>43</a:t>
            </a:fld>
            <a:endParaRPr lang="en-US"/>
          </a:p>
        </p:txBody>
      </p:sp>
      <p:sp>
        <p:nvSpPr>
          <p:cNvPr id="101377"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37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1D6FBE5-0A06-5740-A924-116B80787A57}" type="slidenum">
              <a:rPr lang="en-US"/>
              <a:pPr/>
              <a:t>44</a:t>
            </a:fld>
            <a:endParaRPr lang="en-US"/>
          </a:p>
        </p:txBody>
      </p:sp>
      <p:sp>
        <p:nvSpPr>
          <p:cNvPr id="102401"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02"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3B089B6-B154-9E42-ABB5-C3EB24CBE294}" type="slidenum">
              <a:rPr lang="en-US"/>
              <a:pPr/>
              <a:t>3</a:t>
            </a:fld>
            <a:endParaRPr lang="en-US"/>
          </a:p>
        </p:txBody>
      </p:sp>
      <p:sp>
        <p:nvSpPr>
          <p:cNvPr id="12902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902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1CBFCB4-8F9F-8B45-A79F-BDABD79F067F}" type="slidenum">
              <a:rPr lang="en-US"/>
              <a:pPr/>
              <a:t>47</a:t>
            </a:fld>
            <a:endParaRPr lang="en-US"/>
          </a:p>
        </p:txBody>
      </p:sp>
      <p:sp>
        <p:nvSpPr>
          <p:cNvPr id="13107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93A77D0-92ED-1F40-85F8-03112FEF07ED}" type="slidenum">
              <a:rPr lang="en-US"/>
              <a:pPr/>
              <a:t>48</a:t>
            </a:fld>
            <a:endParaRPr lang="en-US"/>
          </a:p>
        </p:txBody>
      </p:sp>
      <p:sp>
        <p:nvSpPr>
          <p:cNvPr id="150529"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0530"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28BBC00E-9540-F749-8866-1E0CE475CA9D}" type="slidenum">
              <a:rPr lang="en-US"/>
              <a:pPr/>
              <a:t>49</a:t>
            </a:fld>
            <a:endParaRPr lang="en-US"/>
          </a:p>
        </p:txBody>
      </p:sp>
      <p:sp>
        <p:nvSpPr>
          <p:cNvPr id="13209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BC93206-09E1-D246-9A3E-90A1A7D0DF5D}" type="slidenum">
              <a:rPr lang="en-US"/>
              <a:pPr/>
              <a:t>50</a:t>
            </a:fld>
            <a:endParaRPr lang="en-US"/>
          </a:p>
        </p:txBody>
      </p:sp>
      <p:sp>
        <p:nvSpPr>
          <p:cNvPr id="133121"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22"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F37B33E2-B7B6-A540-8E3E-AB047EAF83A8}" type="slidenum">
              <a:rPr lang="en-US"/>
              <a:pPr/>
              <a:t>51</a:t>
            </a:fld>
            <a:endParaRPr lang="en-US"/>
          </a:p>
        </p:txBody>
      </p:sp>
      <p:sp>
        <p:nvSpPr>
          <p:cNvPr id="104449"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8AE2023-8BE3-9F4C-B25E-F4423E829BD6}" type="slidenum">
              <a:rPr lang="en-US"/>
              <a:pPr/>
              <a:t>52</a:t>
            </a:fld>
            <a:endParaRPr lang="en-US"/>
          </a:p>
        </p:txBody>
      </p:sp>
      <p:sp>
        <p:nvSpPr>
          <p:cNvPr id="10547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47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FDA1D0C-518D-C245-A026-EDECEBDBBE72}" type="slidenum">
              <a:rPr lang="en-US"/>
              <a:pPr/>
              <a:t>53</a:t>
            </a:fld>
            <a:endParaRPr lang="en-US"/>
          </a:p>
        </p:txBody>
      </p:sp>
      <p:sp>
        <p:nvSpPr>
          <p:cNvPr id="106497"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49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799E2F7E-C451-FD49-A5B8-36D38B2A5540}" type="slidenum">
              <a:rPr lang="en-US"/>
              <a:pPr/>
              <a:t>54</a:t>
            </a:fld>
            <a:endParaRPr lang="en-US"/>
          </a:p>
        </p:txBody>
      </p:sp>
      <p:sp>
        <p:nvSpPr>
          <p:cNvPr id="107521"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52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31C56F9-22A2-1246-9455-F22C88158CC9}" type="slidenum">
              <a:rPr lang="en-US"/>
              <a:pPr/>
              <a:t>55</a:t>
            </a:fld>
            <a:endParaRPr lang="en-US"/>
          </a:p>
        </p:txBody>
      </p:sp>
      <p:sp>
        <p:nvSpPr>
          <p:cNvPr id="108545"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54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C9F337D-2ECA-144C-A83B-F0A37F41723E}" type="slidenum">
              <a:rPr lang="en-US"/>
              <a:pPr/>
              <a:t>56</a:t>
            </a:fld>
            <a:endParaRPr lang="en-US"/>
          </a:p>
        </p:txBody>
      </p:sp>
      <p:sp>
        <p:nvSpPr>
          <p:cNvPr id="109569"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57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E2C32CD-080E-DA4F-9586-ACAB611833F2}" type="slidenum">
              <a:rPr lang="en-US"/>
              <a:pPr/>
              <a:t>4</a:t>
            </a:fld>
            <a:endParaRPr lang="en-US"/>
          </a:p>
        </p:txBody>
      </p:sp>
      <p:sp>
        <p:nvSpPr>
          <p:cNvPr id="130049"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0050"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F38697CD-497F-B742-8BDC-128DF72772C3}" type="slidenum">
              <a:rPr lang="en-US"/>
              <a:pPr/>
              <a:t>57</a:t>
            </a:fld>
            <a:endParaRPr lang="en-US"/>
          </a:p>
        </p:txBody>
      </p:sp>
      <p:sp>
        <p:nvSpPr>
          <p:cNvPr id="11059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059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DB00B58-4F70-764F-AC95-BA05C6EA88B0}" type="slidenum">
              <a:rPr lang="en-US"/>
              <a:pPr/>
              <a:t>58</a:t>
            </a:fld>
            <a:endParaRPr lang="en-US"/>
          </a:p>
        </p:txBody>
      </p:sp>
      <p:sp>
        <p:nvSpPr>
          <p:cNvPr id="111617"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61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68B8DD9-3574-E347-92BE-E31E28A900D1}" type="slidenum">
              <a:rPr lang="en-US"/>
              <a:pPr/>
              <a:t>59</a:t>
            </a:fld>
            <a:endParaRPr lang="en-US"/>
          </a:p>
        </p:txBody>
      </p:sp>
      <p:sp>
        <p:nvSpPr>
          <p:cNvPr id="13414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414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A80F5F1-DB76-E349-A91D-14DBA08E9A07}" type="slidenum">
              <a:rPr lang="en-US"/>
              <a:pPr/>
              <a:t>60</a:t>
            </a:fld>
            <a:endParaRPr lang="en-US"/>
          </a:p>
        </p:txBody>
      </p:sp>
      <p:sp>
        <p:nvSpPr>
          <p:cNvPr id="138241"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24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00A3B51A-DC9A-E240-99C0-7537A81EC711}" type="slidenum">
              <a:rPr lang="en-US"/>
              <a:pPr/>
              <a:t>61</a:t>
            </a:fld>
            <a:endParaRPr lang="en-US"/>
          </a:p>
        </p:txBody>
      </p:sp>
      <p:sp>
        <p:nvSpPr>
          <p:cNvPr id="139265"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26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7EBC618-327D-3942-8416-442160B9F999}" type="slidenum">
              <a:rPr lang="en-US"/>
              <a:pPr/>
              <a:t>62</a:t>
            </a:fld>
            <a:endParaRPr lang="en-US"/>
          </a:p>
        </p:txBody>
      </p:sp>
      <p:sp>
        <p:nvSpPr>
          <p:cNvPr id="140289"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29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6DF6844-10EA-FB44-8D1F-A71D9BC912C6}" type="slidenum">
              <a:rPr lang="en-US"/>
              <a:pPr/>
              <a:t>63</a:t>
            </a:fld>
            <a:endParaRPr lang="en-US"/>
          </a:p>
        </p:txBody>
      </p:sp>
      <p:sp>
        <p:nvSpPr>
          <p:cNvPr id="14131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131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A397A526-C8B0-DE4A-8BDA-4A3845395256}" type="slidenum">
              <a:rPr lang="en-US"/>
              <a:pPr/>
              <a:t>66</a:t>
            </a:fld>
            <a:endParaRPr lang="en-US"/>
          </a:p>
        </p:txBody>
      </p:sp>
      <p:sp>
        <p:nvSpPr>
          <p:cNvPr id="155649" name="Text Box 1"/>
          <p:cNvSpPr txBox="1">
            <a:spLocks noChangeArrowheads="1"/>
          </p:cNvSpPr>
          <p:nvPr/>
        </p:nvSpPr>
        <p:spPr bwMode="auto">
          <a:xfrm>
            <a:off x="1138238" y="763588"/>
            <a:ext cx="5494337" cy="377031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65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317A8E6E-9286-8D41-8BBE-FEBC6D1C6B77}" type="slidenum">
              <a:rPr lang="en-US"/>
              <a:pPr/>
              <a:t>67</a:t>
            </a:fld>
            <a:endParaRPr lang="en-US"/>
          </a:p>
        </p:txBody>
      </p:sp>
      <p:sp>
        <p:nvSpPr>
          <p:cNvPr id="112641"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2642"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30BC012-ED3E-0A48-AB91-362D580B79D6}" type="slidenum">
              <a:rPr lang="en-US"/>
              <a:pPr/>
              <a:t>68</a:t>
            </a:fld>
            <a:endParaRPr lang="en-US"/>
          </a:p>
        </p:txBody>
      </p:sp>
      <p:sp>
        <p:nvSpPr>
          <p:cNvPr id="113665"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66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AD831226-6840-914D-B257-3578A939EE8C}" type="slidenum">
              <a:rPr lang="en-US"/>
              <a:pPr/>
              <a:t>5</a:t>
            </a:fld>
            <a:endParaRPr lang="en-US"/>
          </a:p>
        </p:txBody>
      </p:sp>
      <p:sp>
        <p:nvSpPr>
          <p:cNvPr id="81921" name="Text Box 1"/>
          <p:cNvSpPr txBox="1">
            <a:spLocks noChangeArrowheads="1"/>
          </p:cNvSpPr>
          <p:nvPr/>
        </p:nvSpPr>
        <p:spPr bwMode="auto">
          <a:xfrm>
            <a:off x="1138238" y="763588"/>
            <a:ext cx="5495925"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92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018C7CB5-B3EC-244B-8CFD-5FA685831F32}" type="slidenum">
              <a:rPr lang="en-US"/>
              <a:pPr/>
              <a:t>69</a:t>
            </a:fld>
            <a:endParaRPr lang="en-US"/>
          </a:p>
        </p:txBody>
      </p:sp>
      <p:sp>
        <p:nvSpPr>
          <p:cNvPr id="114689"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69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EC46CD3-ECCC-E346-A849-95DC172FCB98}" type="slidenum">
              <a:rPr lang="en-US"/>
              <a:pPr/>
              <a:t>70</a:t>
            </a:fld>
            <a:endParaRPr lang="en-US"/>
          </a:p>
        </p:txBody>
      </p:sp>
      <p:sp>
        <p:nvSpPr>
          <p:cNvPr id="115713" name="Text Box 1"/>
          <p:cNvSpPr txBox="1">
            <a:spLocks noChangeArrowheads="1"/>
          </p:cNvSpPr>
          <p:nvPr/>
        </p:nvSpPr>
        <p:spPr bwMode="auto">
          <a:xfrm>
            <a:off x="1138238" y="763588"/>
            <a:ext cx="5487987" cy="37639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571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8485835-E248-5948-8A9B-5121037F2A94}" type="slidenum">
              <a:rPr lang="en-US"/>
              <a:pPr/>
              <a:t>71</a:t>
            </a:fld>
            <a:endParaRPr lang="en-US"/>
          </a:p>
        </p:txBody>
      </p:sp>
      <p:sp>
        <p:nvSpPr>
          <p:cNvPr id="116737" name="Text Box 1"/>
          <p:cNvSpPr txBox="1">
            <a:spLocks noChangeArrowheads="1"/>
          </p:cNvSpPr>
          <p:nvPr/>
        </p:nvSpPr>
        <p:spPr bwMode="auto">
          <a:xfrm>
            <a:off x="1138238" y="763588"/>
            <a:ext cx="5487987" cy="37639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673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309CCB3-CA67-054B-9067-66291252D53A}" type="slidenum">
              <a:rPr lang="en-US"/>
              <a:pPr/>
              <a:t>72</a:t>
            </a:fld>
            <a:endParaRPr lang="en-US"/>
          </a:p>
        </p:txBody>
      </p:sp>
      <p:sp>
        <p:nvSpPr>
          <p:cNvPr id="117761" name="Text Box 1"/>
          <p:cNvSpPr txBox="1">
            <a:spLocks noChangeArrowheads="1"/>
          </p:cNvSpPr>
          <p:nvPr/>
        </p:nvSpPr>
        <p:spPr bwMode="auto">
          <a:xfrm>
            <a:off x="1138238" y="763588"/>
            <a:ext cx="5487987" cy="37639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76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15A426E-E305-C840-B3E5-5600C9939C45}" type="slidenum">
              <a:rPr lang="en-US"/>
              <a:pPr/>
              <a:t>73</a:t>
            </a:fld>
            <a:endParaRPr lang="en-US"/>
          </a:p>
        </p:txBody>
      </p:sp>
      <p:sp>
        <p:nvSpPr>
          <p:cNvPr id="11878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878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5044AA0-ADB7-9448-B554-077BAE3B5DED}" type="slidenum">
              <a:rPr lang="en-US"/>
              <a:pPr/>
              <a:t>74</a:t>
            </a:fld>
            <a:endParaRPr lang="en-US"/>
          </a:p>
        </p:txBody>
      </p:sp>
      <p:sp>
        <p:nvSpPr>
          <p:cNvPr id="119809"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9810"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76675584-0EA9-5E49-B643-3DDC804FEBE5}" type="slidenum">
              <a:rPr lang="en-US"/>
              <a:pPr/>
              <a:t>75</a:t>
            </a:fld>
            <a:endParaRPr lang="en-US"/>
          </a:p>
        </p:txBody>
      </p:sp>
      <p:sp>
        <p:nvSpPr>
          <p:cNvPr id="12083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A853FC8-36CF-234C-AE89-8397EE91857C}" type="slidenum">
              <a:rPr lang="en-US"/>
              <a:pPr/>
              <a:t>76</a:t>
            </a:fld>
            <a:endParaRPr lang="en-US"/>
          </a:p>
        </p:txBody>
      </p:sp>
      <p:sp>
        <p:nvSpPr>
          <p:cNvPr id="12185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F37B33E2-B7B6-A540-8E3E-AB047EAF83A8}" type="slidenum">
              <a:rPr lang="en-US"/>
              <a:pPr/>
              <a:t>77</a:t>
            </a:fld>
            <a:endParaRPr lang="en-US"/>
          </a:p>
        </p:txBody>
      </p:sp>
      <p:sp>
        <p:nvSpPr>
          <p:cNvPr id="104449"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8AE2023-8BE3-9F4C-B25E-F4423E829BD6}" type="slidenum">
              <a:rPr lang="en-US"/>
              <a:pPr/>
              <a:t>78</a:t>
            </a:fld>
            <a:endParaRPr lang="en-US"/>
          </a:p>
        </p:txBody>
      </p:sp>
      <p:sp>
        <p:nvSpPr>
          <p:cNvPr id="10547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47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4C24FE5-DAD7-A249-91A3-5D8772F087FC}" type="slidenum">
              <a:rPr lang="en-US"/>
              <a:pPr/>
              <a:t>6</a:t>
            </a:fld>
            <a:endParaRPr lang="en-US"/>
          </a:p>
        </p:txBody>
      </p:sp>
      <p:sp>
        <p:nvSpPr>
          <p:cNvPr id="82945"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94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FDA1D0C-518D-C245-A026-EDECEBDBBE72}" type="slidenum">
              <a:rPr lang="en-US"/>
              <a:pPr/>
              <a:t>79</a:t>
            </a:fld>
            <a:endParaRPr lang="en-US"/>
          </a:p>
        </p:txBody>
      </p:sp>
      <p:sp>
        <p:nvSpPr>
          <p:cNvPr id="106497"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49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799E2F7E-C451-FD49-A5B8-36D38B2A5540}" type="slidenum">
              <a:rPr lang="en-US"/>
              <a:pPr/>
              <a:t>80</a:t>
            </a:fld>
            <a:endParaRPr lang="en-US"/>
          </a:p>
        </p:txBody>
      </p:sp>
      <p:sp>
        <p:nvSpPr>
          <p:cNvPr id="107521" name="Text Box 1"/>
          <p:cNvSpPr txBox="1">
            <a:spLocks noChangeArrowheads="1"/>
          </p:cNvSpPr>
          <p:nvPr/>
        </p:nvSpPr>
        <p:spPr bwMode="auto">
          <a:xfrm>
            <a:off x="1138238" y="763588"/>
            <a:ext cx="5486400" cy="37623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52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531C56F9-22A2-1246-9455-F22C88158CC9}" type="slidenum">
              <a:rPr lang="en-US"/>
              <a:pPr/>
              <a:t>81</a:t>
            </a:fld>
            <a:endParaRPr lang="en-US"/>
          </a:p>
        </p:txBody>
      </p:sp>
      <p:sp>
        <p:nvSpPr>
          <p:cNvPr id="108545"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546"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C9F337D-2ECA-144C-A83B-F0A37F41723E}" type="slidenum">
              <a:rPr lang="en-US"/>
              <a:pPr/>
              <a:t>82</a:t>
            </a:fld>
            <a:endParaRPr lang="en-US"/>
          </a:p>
        </p:txBody>
      </p:sp>
      <p:sp>
        <p:nvSpPr>
          <p:cNvPr id="109569"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57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F38697CD-497F-B742-8BDC-128DF72772C3}" type="slidenum">
              <a:rPr lang="en-US"/>
              <a:pPr/>
              <a:t>83</a:t>
            </a:fld>
            <a:endParaRPr lang="en-US"/>
          </a:p>
        </p:txBody>
      </p:sp>
      <p:sp>
        <p:nvSpPr>
          <p:cNvPr id="11059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059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DB00B58-4F70-764F-AC95-BA05C6EA88B0}" type="slidenum">
              <a:rPr lang="en-US"/>
              <a:pPr/>
              <a:t>84</a:t>
            </a:fld>
            <a:endParaRPr lang="en-US"/>
          </a:p>
        </p:txBody>
      </p:sp>
      <p:sp>
        <p:nvSpPr>
          <p:cNvPr id="111617"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61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069FBD5-8D48-1B4A-B278-6F76B9511070}" type="slidenum">
              <a:rPr lang="en-US"/>
              <a:pPr/>
              <a:t>85</a:t>
            </a:fld>
            <a:endParaRPr lang="en-US"/>
          </a:p>
        </p:txBody>
      </p:sp>
      <p:sp>
        <p:nvSpPr>
          <p:cNvPr id="151553"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1554"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CBBF1D20-5FB0-0E45-9289-A6F153989E32}" type="slidenum">
              <a:rPr lang="en-US"/>
              <a:pPr/>
              <a:t>86</a:t>
            </a:fld>
            <a:endParaRPr lang="en-US"/>
          </a:p>
        </p:txBody>
      </p:sp>
      <p:sp>
        <p:nvSpPr>
          <p:cNvPr id="15257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257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22481328-DEAE-A944-A766-672751FC9D7C}" type="slidenum">
              <a:rPr lang="en-US"/>
              <a:pPr/>
              <a:t>87</a:t>
            </a:fld>
            <a:endParaRPr lang="en-US"/>
          </a:p>
        </p:txBody>
      </p:sp>
      <p:sp>
        <p:nvSpPr>
          <p:cNvPr id="153601"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602"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DA6F5AF1-3F7A-C848-A98B-D8516EBEEF92}" type="slidenum">
              <a:rPr lang="en-US"/>
              <a:pPr/>
              <a:t>89</a:t>
            </a:fld>
            <a:endParaRPr lang="en-US"/>
          </a:p>
        </p:txBody>
      </p:sp>
      <p:sp>
        <p:nvSpPr>
          <p:cNvPr id="154625"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08F77DA-CD43-9A4C-A053-BC314C4F7D5C}" type="slidenum">
              <a:rPr lang="en-US"/>
              <a:pPr/>
              <a:t>7</a:t>
            </a:fld>
            <a:endParaRPr lang="en-US"/>
          </a:p>
        </p:txBody>
      </p:sp>
      <p:sp>
        <p:nvSpPr>
          <p:cNvPr id="83969"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70"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69A79EE-9129-4449-AAB4-B4CB780CFD96}" type="slidenum">
              <a:rPr lang="en-US"/>
              <a:pPr/>
              <a:t>90</a:t>
            </a:fld>
            <a:endParaRPr lang="en-US"/>
          </a:p>
        </p:txBody>
      </p:sp>
      <p:sp>
        <p:nvSpPr>
          <p:cNvPr id="135169"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5170"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30B63CE5-857F-DC4E-BCA8-CD08BD655AEC}" type="slidenum">
              <a:rPr lang="en-US"/>
              <a:pPr/>
              <a:t>91</a:t>
            </a:fld>
            <a:endParaRPr lang="en-US"/>
          </a:p>
        </p:txBody>
      </p:sp>
      <p:sp>
        <p:nvSpPr>
          <p:cNvPr id="136193"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19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2FBA24B-B89A-B04F-A275-1128C98A1D5C}" type="slidenum">
              <a:rPr lang="en-US"/>
              <a:pPr/>
              <a:t>92</a:t>
            </a:fld>
            <a:endParaRPr lang="en-US"/>
          </a:p>
        </p:txBody>
      </p:sp>
      <p:sp>
        <p:nvSpPr>
          <p:cNvPr id="137217" name="Text Box 1"/>
          <p:cNvSpPr txBox="1">
            <a:spLocks noChangeArrowheads="1"/>
          </p:cNvSpPr>
          <p:nvPr/>
        </p:nvSpPr>
        <p:spPr bwMode="auto">
          <a:xfrm>
            <a:off x="1138238" y="763588"/>
            <a:ext cx="5492750"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21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80B41A7C-67DB-D94D-8A47-21E3E2345EE4}" type="slidenum">
              <a:rPr lang="en-US"/>
              <a:pPr/>
              <a:t>93</a:t>
            </a:fld>
            <a:endParaRPr lang="en-US"/>
          </a:p>
        </p:txBody>
      </p:sp>
      <p:sp>
        <p:nvSpPr>
          <p:cNvPr id="142337" name="Text Box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8" name="Text Box 2"/>
          <p:cNvSpPr txBox="1">
            <a:spLocks noGrp="1" noChangeArrowheads="1"/>
          </p:cNvSpPr>
          <p:nvPr>
            <p:ph type="body" idx="1"/>
          </p:nvPr>
        </p:nvSpPr>
        <p:spPr bwMode="auto">
          <a:xfrm>
            <a:off x="776288" y="4776788"/>
            <a:ext cx="6207125" cy="4424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AB526D5B-EAAD-674F-BDC5-6EFC2D0E7B77}" type="slidenum">
              <a:rPr lang="en-US"/>
              <a:pPr/>
              <a:t>8</a:t>
            </a:fld>
            <a:endParaRPr lang="en-US"/>
          </a:p>
        </p:txBody>
      </p:sp>
      <p:sp>
        <p:nvSpPr>
          <p:cNvPr id="84993" name="Text Box 1"/>
          <p:cNvSpPr txBox="1">
            <a:spLocks noChangeArrowheads="1"/>
          </p:cNvSpPr>
          <p:nvPr/>
        </p:nvSpPr>
        <p:spPr bwMode="auto">
          <a:xfrm>
            <a:off x="1138238" y="763588"/>
            <a:ext cx="5494337" cy="377031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94"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0C03E456-08D2-2640-BC47-4DD57E3FFDAA}" type="slidenum">
              <a:rPr lang="en-US"/>
              <a:pPr/>
              <a:t>10</a:t>
            </a:fld>
            <a:endParaRPr lang="en-US"/>
          </a:p>
        </p:txBody>
      </p:sp>
      <p:sp>
        <p:nvSpPr>
          <p:cNvPr id="86017" name="Text Box 1"/>
          <p:cNvSpPr txBox="1">
            <a:spLocks noChangeArrowheads="1"/>
          </p:cNvSpPr>
          <p:nvPr/>
        </p:nvSpPr>
        <p:spPr bwMode="auto">
          <a:xfrm>
            <a:off x="1138238" y="763588"/>
            <a:ext cx="5489575" cy="37655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18" name="Text Box 2"/>
          <p:cNvSpPr txBox="1">
            <a:spLocks noGrp="1" noChangeArrowheads="1"/>
          </p:cNvSpPr>
          <p:nvPr>
            <p:ph type="body"/>
          </p:nvPr>
        </p:nvSpPr>
        <p:spPr bwMode="auto">
          <a:xfrm>
            <a:off x="776288"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0B9C9-DF73-8749-96AB-DE7EECFE6CE0}" type="slidenum">
              <a:rPr lang="en-US"/>
              <a:pPr/>
              <a:t>‹#›</a:t>
            </a:fld>
            <a:endParaRPr lang="en-US"/>
          </a:p>
        </p:txBody>
      </p:sp>
    </p:spTree>
    <p:extLst>
      <p:ext uri="{BB962C8B-B14F-4D97-AF65-F5344CB8AC3E}">
        <p14:creationId xmlns:p14="http://schemas.microsoft.com/office/powerpoint/2010/main" val="259585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439DD61-08A9-6743-B19A-D71F54CEE122}" type="slidenum">
              <a:rPr lang="en-US"/>
              <a:pPr/>
              <a:t>‹#›</a:t>
            </a:fld>
            <a:endParaRPr lang="en-US"/>
          </a:p>
        </p:txBody>
      </p:sp>
    </p:spTree>
    <p:extLst>
      <p:ext uri="{BB962C8B-B14F-4D97-AF65-F5344CB8AC3E}">
        <p14:creationId xmlns:p14="http://schemas.microsoft.com/office/powerpoint/2010/main" val="175998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443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443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70424BE-A51C-4B4B-BD9A-5B0EF850F10F}" type="slidenum">
              <a:rPr lang="en-US"/>
              <a:pPr/>
              <a:t>‹#›</a:t>
            </a:fld>
            <a:endParaRPr lang="en-US"/>
          </a:p>
        </p:txBody>
      </p:sp>
    </p:spTree>
    <p:extLst>
      <p:ext uri="{BB962C8B-B14F-4D97-AF65-F5344CB8AC3E}">
        <p14:creationId xmlns:p14="http://schemas.microsoft.com/office/powerpoint/2010/main" val="171383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D09F82B-CF7D-164F-9448-5951D51E5D4C}" type="slidenum">
              <a:rPr lang="en-US"/>
              <a:pPr/>
              <a:t>‹#›</a:t>
            </a:fld>
            <a:endParaRPr lang="en-US"/>
          </a:p>
        </p:txBody>
      </p:sp>
    </p:spTree>
    <p:extLst>
      <p:ext uri="{BB962C8B-B14F-4D97-AF65-F5344CB8AC3E}">
        <p14:creationId xmlns:p14="http://schemas.microsoft.com/office/powerpoint/2010/main" val="2356003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5E338A-CFC9-D142-A21E-40712E7EA6B2}" type="slidenum">
              <a:rPr lang="en-US"/>
              <a:pPr/>
              <a:t>‹#›</a:t>
            </a:fld>
            <a:endParaRPr lang="en-US"/>
          </a:p>
        </p:txBody>
      </p:sp>
    </p:spTree>
    <p:extLst>
      <p:ext uri="{BB962C8B-B14F-4D97-AF65-F5344CB8AC3E}">
        <p14:creationId xmlns:p14="http://schemas.microsoft.com/office/powerpoint/2010/main" val="204114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198099E-6DD9-0C4A-8E0A-260842D4142F}" type="slidenum">
              <a:rPr lang="en-US"/>
              <a:pPr/>
              <a:t>‹#›</a:t>
            </a:fld>
            <a:endParaRPr lang="en-US"/>
          </a:p>
        </p:txBody>
      </p:sp>
    </p:spTree>
    <p:extLst>
      <p:ext uri="{BB962C8B-B14F-4D97-AF65-F5344CB8AC3E}">
        <p14:creationId xmlns:p14="http://schemas.microsoft.com/office/powerpoint/2010/main" val="4180399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4988" cy="412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8113" y="1979613"/>
            <a:ext cx="4344987" cy="412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3A588E2-D85F-9042-AD5A-DEC39489B25A}" type="slidenum">
              <a:rPr lang="en-US"/>
              <a:pPr/>
              <a:t>‹#›</a:t>
            </a:fld>
            <a:endParaRPr lang="en-US"/>
          </a:p>
        </p:txBody>
      </p:sp>
    </p:spTree>
    <p:extLst>
      <p:ext uri="{BB962C8B-B14F-4D97-AF65-F5344CB8AC3E}">
        <p14:creationId xmlns:p14="http://schemas.microsoft.com/office/powerpoint/2010/main" val="1871242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416C898-A0E2-C546-B858-801E1785E37B}" type="slidenum">
              <a:rPr lang="en-US"/>
              <a:pPr/>
              <a:t>‹#›</a:t>
            </a:fld>
            <a:endParaRPr lang="en-US"/>
          </a:p>
        </p:txBody>
      </p:sp>
    </p:spTree>
    <p:extLst>
      <p:ext uri="{BB962C8B-B14F-4D97-AF65-F5344CB8AC3E}">
        <p14:creationId xmlns:p14="http://schemas.microsoft.com/office/powerpoint/2010/main" val="3776019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3C1A0C5-4F7D-8A47-A010-D7B2E21C0F54}" type="slidenum">
              <a:rPr lang="en-US"/>
              <a:pPr/>
              <a:t>‹#›</a:t>
            </a:fld>
            <a:endParaRPr lang="en-US"/>
          </a:p>
        </p:txBody>
      </p:sp>
    </p:spTree>
    <p:extLst>
      <p:ext uri="{BB962C8B-B14F-4D97-AF65-F5344CB8AC3E}">
        <p14:creationId xmlns:p14="http://schemas.microsoft.com/office/powerpoint/2010/main" val="1007335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B1902DCE-D199-E542-B7CE-4891E6A4FC15}" type="slidenum">
              <a:rPr lang="en-US"/>
              <a:pPr/>
              <a:t>‹#›</a:t>
            </a:fld>
            <a:endParaRPr lang="en-US"/>
          </a:p>
        </p:txBody>
      </p:sp>
    </p:spTree>
    <p:extLst>
      <p:ext uri="{BB962C8B-B14F-4D97-AF65-F5344CB8AC3E}">
        <p14:creationId xmlns:p14="http://schemas.microsoft.com/office/powerpoint/2010/main" val="2209258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6166B6E-32DB-A54D-AD47-7C20F92C4FFA}" type="slidenum">
              <a:rPr lang="en-US"/>
              <a:pPr/>
              <a:t>‹#›</a:t>
            </a:fld>
            <a:endParaRPr lang="en-US"/>
          </a:p>
        </p:txBody>
      </p:sp>
    </p:spTree>
    <p:extLst>
      <p:ext uri="{BB962C8B-B14F-4D97-AF65-F5344CB8AC3E}">
        <p14:creationId xmlns:p14="http://schemas.microsoft.com/office/powerpoint/2010/main" val="267082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3F0F49-E80E-DF4D-A0C7-365193254B42}" type="slidenum">
              <a:rPr lang="en-US"/>
              <a:pPr/>
              <a:t>‹#›</a:t>
            </a:fld>
            <a:endParaRPr lang="en-US"/>
          </a:p>
        </p:txBody>
      </p:sp>
    </p:spTree>
    <p:extLst>
      <p:ext uri="{BB962C8B-B14F-4D97-AF65-F5344CB8AC3E}">
        <p14:creationId xmlns:p14="http://schemas.microsoft.com/office/powerpoint/2010/main" val="4220496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62BE578-F32B-6F45-A0AB-CC466D665262}" type="slidenum">
              <a:rPr lang="en-US"/>
              <a:pPr/>
              <a:t>‹#›</a:t>
            </a:fld>
            <a:endParaRPr lang="en-US"/>
          </a:p>
        </p:txBody>
      </p:sp>
    </p:spTree>
    <p:extLst>
      <p:ext uri="{BB962C8B-B14F-4D97-AF65-F5344CB8AC3E}">
        <p14:creationId xmlns:p14="http://schemas.microsoft.com/office/powerpoint/2010/main" val="3624333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59FC38F-65B3-9445-A5DB-93EB03C728C5}" type="slidenum">
              <a:rPr lang="en-US"/>
              <a:pPr/>
              <a:t>‹#›</a:t>
            </a:fld>
            <a:endParaRPr lang="en-US"/>
          </a:p>
        </p:txBody>
      </p:sp>
    </p:spTree>
    <p:extLst>
      <p:ext uri="{BB962C8B-B14F-4D97-AF65-F5344CB8AC3E}">
        <p14:creationId xmlns:p14="http://schemas.microsoft.com/office/powerpoint/2010/main" val="2563258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301625"/>
            <a:ext cx="2263775" cy="58054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3687" cy="5805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BBFBD66-131E-844A-B595-CE86B142B652}" type="slidenum">
              <a:rPr lang="en-US"/>
              <a:pPr/>
              <a:t>‹#›</a:t>
            </a:fld>
            <a:endParaRPr lang="en-US"/>
          </a:p>
        </p:txBody>
      </p:sp>
    </p:spTree>
    <p:extLst>
      <p:ext uri="{BB962C8B-B14F-4D97-AF65-F5344CB8AC3E}">
        <p14:creationId xmlns:p14="http://schemas.microsoft.com/office/powerpoint/2010/main" val="2733032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6623AC-44E9-6543-8D8D-79A27FA53D7C}" type="slidenum">
              <a:rPr lang="en-US"/>
              <a:pPr/>
              <a:t>‹#›</a:t>
            </a:fld>
            <a:endParaRPr lang="en-US"/>
          </a:p>
        </p:txBody>
      </p:sp>
    </p:spTree>
    <p:extLst>
      <p:ext uri="{BB962C8B-B14F-4D97-AF65-F5344CB8AC3E}">
        <p14:creationId xmlns:p14="http://schemas.microsoft.com/office/powerpoint/2010/main" val="83917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1AB76A-0FA6-1A4B-B6BB-8079B98C5E9C}" type="slidenum">
              <a:rPr lang="en-US"/>
              <a:pPr/>
              <a:t>‹#›</a:t>
            </a:fld>
            <a:endParaRPr lang="en-US"/>
          </a:p>
        </p:txBody>
      </p:sp>
    </p:spTree>
    <p:extLst>
      <p:ext uri="{BB962C8B-B14F-4D97-AF65-F5344CB8AC3E}">
        <p14:creationId xmlns:p14="http://schemas.microsoft.com/office/powerpoint/2010/main" val="3577616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53EFEC8-ACCA-5A4E-8900-200869EC5BE2}" type="slidenum">
              <a:rPr lang="en-US"/>
              <a:pPr/>
              <a:t>‹#›</a:t>
            </a:fld>
            <a:endParaRPr lang="en-US"/>
          </a:p>
        </p:txBody>
      </p:sp>
    </p:spTree>
    <p:extLst>
      <p:ext uri="{BB962C8B-B14F-4D97-AF65-F5344CB8AC3E}">
        <p14:creationId xmlns:p14="http://schemas.microsoft.com/office/powerpoint/2010/main" val="4250423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2937"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1768475"/>
            <a:ext cx="4452938"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7551F44-EDDA-7242-AB43-56BCBFDDC14D}" type="slidenum">
              <a:rPr lang="en-US"/>
              <a:pPr/>
              <a:t>‹#›</a:t>
            </a:fld>
            <a:endParaRPr lang="en-US"/>
          </a:p>
        </p:txBody>
      </p:sp>
    </p:spTree>
    <p:extLst>
      <p:ext uri="{BB962C8B-B14F-4D97-AF65-F5344CB8AC3E}">
        <p14:creationId xmlns:p14="http://schemas.microsoft.com/office/powerpoint/2010/main" val="3320329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D3FD9152-AE23-2440-AC7F-1FA7A0679591}" type="slidenum">
              <a:rPr lang="en-US"/>
              <a:pPr/>
              <a:t>‹#›</a:t>
            </a:fld>
            <a:endParaRPr lang="en-US"/>
          </a:p>
        </p:txBody>
      </p:sp>
    </p:spTree>
    <p:extLst>
      <p:ext uri="{BB962C8B-B14F-4D97-AF65-F5344CB8AC3E}">
        <p14:creationId xmlns:p14="http://schemas.microsoft.com/office/powerpoint/2010/main" val="3280955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696DFDC9-E153-6A47-A04D-2AEB2A35A842}" type="slidenum">
              <a:rPr lang="en-US"/>
              <a:pPr/>
              <a:t>‹#›</a:t>
            </a:fld>
            <a:endParaRPr lang="en-US"/>
          </a:p>
        </p:txBody>
      </p:sp>
    </p:spTree>
    <p:extLst>
      <p:ext uri="{BB962C8B-B14F-4D97-AF65-F5344CB8AC3E}">
        <p14:creationId xmlns:p14="http://schemas.microsoft.com/office/powerpoint/2010/main" val="503175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BB8296D9-0DFB-0E45-BFA8-2F89DE198F9F}" type="slidenum">
              <a:rPr lang="en-US"/>
              <a:pPr/>
              <a:t>‹#›</a:t>
            </a:fld>
            <a:endParaRPr lang="en-US"/>
          </a:p>
        </p:txBody>
      </p:sp>
    </p:spTree>
    <p:extLst>
      <p:ext uri="{BB962C8B-B14F-4D97-AF65-F5344CB8AC3E}">
        <p14:creationId xmlns:p14="http://schemas.microsoft.com/office/powerpoint/2010/main" val="322885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4F3CF7D-64EF-6944-890D-1F08B430989D}" type="slidenum">
              <a:rPr lang="en-US"/>
              <a:pPr/>
              <a:t>‹#›</a:t>
            </a:fld>
            <a:endParaRPr lang="en-US"/>
          </a:p>
        </p:txBody>
      </p:sp>
    </p:spTree>
    <p:extLst>
      <p:ext uri="{BB962C8B-B14F-4D97-AF65-F5344CB8AC3E}">
        <p14:creationId xmlns:p14="http://schemas.microsoft.com/office/powerpoint/2010/main" val="5290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41952C2-7FC8-C94A-8DB8-6145C5974C45}" type="slidenum">
              <a:rPr lang="en-US"/>
              <a:pPr/>
              <a:t>‹#›</a:t>
            </a:fld>
            <a:endParaRPr lang="en-US"/>
          </a:p>
        </p:txBody>
      </p:sp>
    </p:spTree>
    <p:extLst>
      <p:ext uri="{BB962C8B-B14F-4D97-AF65-F5344CB8AC3E}">
        <p14:creationId xmlns:p14="http://schemas.microsoft.com/office/powerpoint/2010/main" val="377384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524E168-CE5A-8C45-95CD-02763A941C6D}" type="slidenum">
              <a:rPr lang="en-US"/>
              <a:pPr/>
              <a:t>‹#›</a:t>
            </a:fld>
            <a:endParaRPr lang="en-US"/>
          </a:p>
        </p:txBody>
      </p:sp>
    </p:spTree>
    <p:extLst>
      <p:ext uri="{BB962C8B-B14F-4D97-AF65-F5344CB8AC3E}">
        <p14:creationId xmlns:p14="http://schemas.microsoft.com/office/powerpoint/2010/main" val="154497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5CEE06F-91CD-6042-8181-8A80AE2B6C29}" type="slidenum">
              <a:rPr lang="en-US"/>
              <a:pPr/>
              <a:t>‹#›</a:t>
            </a:fld>
            <a:endParaRPr lang="en-US"/>
          </a:p>
        </p:txBody>
      </p:sp>
    </p:spTree>
    <p:extLst>
      <p:ext uri="{BB962C8B-B14F-4D97-AF65-F5344CB8AC3E}">
        <p14:creationId xmlns:p14="http://schemas.microsoft.com/office/powerpoint/2010/main" val="529472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443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443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236660B-86A6-8342-98B5-6B24C1DE48CC}" type="slidenum">
              <a:rPr lang="en-US"/>
              <a:pPr/>
              <a:t>‹#›</a:t>
            </a:fld>
            <a:endParaRPr lang="en-US"/>
          </a:p>
        </p:txBody>
      </p:sp>
    </p:spTree>
    <p:extLst>
      <p:ext uri="{BB962C8B-B14F-4D97-AF65-F5344CB8AC3E}">
        <p14:creationId xmlns:p14="http://schemas.microsoft.com/office/powerpoint/2010/main" val="1279004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469789C-107D-1A40-BE36-168D75DCB9D8}" type="slidenum">
              <a:rPr lang="en-US"/>
              <a:pPr/>
              <a:t>‹#›</a:t>
            </a:fld>
            <a:endParaRPr lang="en-US"/>
          </a:p>
        </p:txBody>
      </p:sp>
    </p:spTree>
    <p:extLst>
      <p:ext uri="{BB962C8B-B14F-4D97-AF65-F5344CB8AC3E}">
        <p14:creationId xmlns:p14="http://schemas.microsoft.com/office/powerpoint/2010/main" val="2932796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1171E51-57EF-1A43-9F75-49D11C2D7E96}" type="slidenum">
              <a:rPr lang="en-US"/>
              <a:pPr/>
              <a:t>‹#›</a:t>
            </a:fld>
            <a:endParaRPr lang="en-US"/>
          </a:p>
        </p:txBody>
      </p:sp>
    </p:spTree>
    <p:extLst>
      <p:ext uri="{BB962C8B-B14F-4D97-AF65-F5344CB8AC3E}">
        <p14:creationId xmlns:p14="http://schemas.microsoft.com/office/powerpoint/2010/main" val="1695240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3A7C4FA-F55C-2A48-994E-A6AFC1DD1A74}" type="slidenum">
              <a:rPr lang="en-US"/>
              <a:pPr/>
              <a:t>‹#›</a:t>
            </a:fld>
            <a:endParaRPr lang="en-US"/>
          </a:p>
        </p:txBody>
      </p:sp>
    </p:spTree>
    <p:extLst>
      <p:ext uri="{BB962C8B-B14F-4D97-AF65-F5344CB8AC3E}">
        <p14:creationId xmlns:p14="http://schemas.microsoft.com/office/powerpoint/2010/main" val="1112102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160588"/>
            <a:ext cx="4452937" cy="4586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2160588"/>
            <a:ext cx="4452938" cy="4586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D17365F-059D-C34D-8AB5-D1CAE14288DF}" type="slidenum">
              <a:rPr lang="en-US"/>
              <a:pPr/>
              <a:t>‹#›</a:t>
            </a:fld>
            <a:endParaRPr lang="en-US"/>
          </a:p>
        </p:txBody>
      </p:sp>
    </p:spTree>
    <p:extLst>
      <p:ext uri="{BB962C8B-B14F-4D97-AF65-F5344CB8AC3E}">
        <p14:creationId xmlns:p14="http://schemas.microsoft.com/office/powerpoint/2010/main" val="424432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FFFF203-F1B0-0747-B525-681E2C9DE0AB}" type="slidenum">
              <a:rPr lang="en-US"/>
              <a:pPr/>
              <a:t>‹#›</a:t>
            </a:fld>
            <a:endParaRPr lang="en-US"/>
          </a:p>
        </p:txBody>
      </p:sp>
    </p:spTree>
    <p:extLst>
      <p:ext uri="{BB962C8B-B14F-4D97-AF65-F5344CB8AC3E}">
        <p14:creationId xmlns:p14="http://schemas.microsoft.com/office/powerpoint/2010/main" val="1920496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DD18891-B984-B540-891C-25078548FE16}" type="slidenum">
              <a:rPr lang="en-US"/>
              <a:pPr/>
              <a:t>‹#›</a:t>
            </a:fld>
            <a:endParaRPr lang="en-US"/>
          </a:p>
        </p:txBody>
      </p:sp>
    </p:spTree>
    <p:extLst>
      <p:ext uri="{BB962C8B-B14F-4D97-AF65-F5344CB8AC3E}">
        <p14:creationId xmlns:p14="http://schemas.microsoft.com/office/powerpoint/2010/main" val="59256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2937"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1768475"/>
            <a:ext cx="4452938"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6F45F18-B189-674D-8531-AF56C7713222}" type="slidenum">
              <a:rPr lang="en-US"/>
              <a:pPr/>
              <a:t>‹#›</a:t>
            </a:fld>
            <a:endParaRPr lang="en-US"/>
          </a:p>
        </p:txBody>
      </p:sp>
    </p:spTree>
    <p:extLst>
      <p:ext uri="{BB962C8B-B14F-4D97-AF65-F5344CB8AC3E}">
        <p14:creationId xmlns:p14="http://schemas.microsoft.com/office/powerpoint/2010/main" val="3686253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2CBEAC0-BE20-6549-BF52-25618BE59ECE}" type="slidenum">
              <a:rPr lang="en-US"/>
              <a:pPr/>
              <a:t>‹#›</a:t>
            </a:fld>
            <a:endParaRPr lang="en-US"/>
          </a:p>
        </p:txBody>
      </p:sp>
    </p:spTree>
    <p:extLst>
      <p:ext uri="{BB962C8B-B14F-4D97-AF65-F5344CB8AC3E}">
        <p14:creationId xmlns:p14="http://schemas.microsoft.com/office/powerpoint/2010/main" val="3304630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9EC3F26-8F30-7541-8A21-0B9DD6A737BC}" type="slidenum">
              <a:rPr lang="en-US"/>
              <a:pPr/>
              <a:t>‹#›</a:t>
            </a:fld>
            <a:endParaRPr lang="en-US"/>
          </a:p>
        </p:txBody>
      </p:sp>
    </p:spTree>
    <p:extLst>
      <p:ext uri="{BB962C8B-B14F-4D97-AF65-F5344CB8AC3E}">
        <p14:creationId xmlns:p14="http://schemas.microsoft.com/office/powerpoint/2010/main" val="3144164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6C57DFC-8A82-F743-B978-2767E0478341}" type="slidenum">
              <a:rPr lang="en-US"/>
              <a:pPr/>
              <a:t>‹#›</a:t>
            </a:fld>
            <a:endParaRPr lang="en-US"/>
          </a:p>
        </p:txBody>
      </p:sp>
    </p:spTree>
    <p:extLst>
      <p:ext uri="{BB962C8B-B14F-4D97-AF65-F5344CB8AC3E}">
        <p14:creationId xmlns:p14="http://schemas.microsoft.com/office/powerpoint/2010/main" val="1390241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EFDFD2-BAB8-C44E-AE03-79E1B02526AC}" type="slidenum">
              <a:rPr lang="en-US"/>
              <a:pPr/>
              <a:t>‹#›</a:t>
            </a:fld>
            <a:endParaRPr lang="en-US"/>
          </a:p>
        </p:txBody>
      </p:sp>
    </p:spTree>
    <p:extLst>
      <p:ext uri="{BB962C8B-B14F-4D97-AF65-F5344CB8AC3E}">
        <p14:creationId xmlns:p14="http://schemas.microsoft.com/office/powerpoint/2010/main" val="505010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445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445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D306E4B-681B-7749-A6CE-500E4C00BF4B}" type="slidenum">
              <a:rPr lang="en-US"/>
              <a:pPr/>
              <a:t>‹#›</a:t>
            </a:fld>
            <a:endParaRPr lang="en-US"/>
          </a:p>
        </p:txBody>
      </p:sp>
    </p:spTree>
    <p:extLst>
      <p:ext uri="{BB962C8B-B14F-4D97-AF65-F5344CB8AC3E}">
        <p14:creationId xmlns:p14="http://schemas.microsoft.com/office/powerpoint/2010/main" val="2193417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7F4ED8-DB1B-8945-AAA9-30441D51605C}" type="slidenum">
              <a:rPr lang="en-US"/>
              <a:pPr/>
              <a:t>‹#›</a:t>
            </a:fld>
            <a:endParaRPr lang="en-US"/>
          </a:p>
        </p:txBody>
      </p:sp>
    </p:spTree>
    <p:extLst>
      <p:ext uri="{BB962C8B-B14F-4D97-AF65-F5344CB8AC3E}">
        <p14:creationId xmlns:p14="http://schemas.microsoft.com/office/powerpoint/2010/main" val="1927474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80601A2-87BB-1F4D-8B7B-2283CD7D585D}" type="slidenum">
              <a:rPr lang="en-US"/>
              <a:pPr/>
              <a:t>‹#›</a:t>
            </a:fld>
            <a:endParaRPr lang="en-US"/>
          </a:p>
        </p:txBody>
      </p:sp>
    </p:spTree>
    <p:extLst>
      <p:ext uri="{BB962C8B-B14F-4D97-AF65-F5344CB8AC3E}">
        <p14:creationId xmlns:p14="http://schemas.microsoft.com/office/powerpoint/2010/main" val="1489336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3EB22A9-3F55-BA49-9C75-4D9AB9B8EF92}" type="slidenum">
              <a:rPr lang="en-US"/>
              <a:pPr/>
              <a:t>‹#›</a:t>
            </a:fld>
            <a:endParaRPr lang="en-US"/>
          </a:p>
        </p:txBody>
      </p:sp>
    </p:spTree>
    <p:extLst>
      <p:ext uri="{BB962C8B-B14F-4D97-AF65-F5344CB8AC3E}">
        <p14:creationId xmlns:p14="http://schemas.microsoft.com/office/powerpoint/2010/main" val="1993502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165350"/>
            <a:ext cx="4452937"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2165350"/>
            <a:ext cx="4452938"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580D35E-7C91-714B-A630-2EE6EFDDCE50}" type="slidenum">
              <a:rPr lang="en-US"/>
              <a:pPr/>
              <a:t>‹#›</a:t>
            </a:fld>
            <a:endParaRPr lang="en-US"/>
          </a:p>
        </p:txBody>
      </p:sp>
    </p:spTree>
    <p:extLst>
      <p:ext uri="{BB962C8B-B14F-4D97-AF65-F5344CB8AC3E}">
        <p14:creationId xmlns:p14="http://schemas.microsoft.com/office/powerpoint/2010/main" val="2499298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C4BF6C7-E7C9-1745-BC53-587BFF38A2B7}" type="slidenum">
              <a:rPr lang="en-US"/>
              <a:pPr/>
              <a:t>‹#›</a:t>
            </a:fld>
            <a:endParaRPr lang="en-US"/>
          </a:p>
        </p:txBody>
      </p:sp>
    </p:spTree>
    <p:extLst>
      <p:ext uri="{BB962C8B-B14F-4D97-AF65-F5344CB8AC3E}">
        <p14:creationId xmlns:p14="http://schemas.microsoft.com/office/powerpoint/2010/main" val="358468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DD87F6C7-DF3E-3A49-9EF6-27969E2DB7EF}" type="slidenum">
              <a:rPr lang="en-US"/>
              <a:pPr/>
              <a:t>‹#›</a:t>
            </a:fld>
            <a:endParaRPr lang="en-US"/>
          </a:p>
        </p:txBody>
      </p:sp>
    </p:spTree>
    <p:extLst>
      <p:ext uri="{BB962C8B-B14F-4D97-AF65-F5344CB8AC3E}">
        <p14:creationId xmlns:p14="http://schemas.microsoft.com/office/powerpoint/2010/main" val="3640832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655E6612-16BA-C749-A606-0A8E633DF92B}" type="slidenum">
              <a:rPr lang="en-US"/>
              <a:pPr/>
              <a:t>‹#›</a:t>
            </a:fld>
            <a:endParaRPr lang="en-US"/>
          </a:p>
        </p:txBody>
      </p:sp>
    </p:spTree>
    <p:extLst>
      <p:ext uri="{BB962C8B-B14F-4D97-AF65-F5344CB8AC3E}">
        <p14:creationId xmlns:p14="http://schemas.microsoft.com/office/powerpoint/2010/main" val="577216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B6AFAEC8-DF9B-4A4C-9D3F-2A753ACD4A5E}" type="slidenum">
              <a:rPr lang="en-US"/>
              <a:pPr/>
              <a:t>‹#›</a:t>
            </a:fld>
            <a:endParaRPr lang="en-US"/>
          </a:p>
        </p:txBody>
      </p:sp>
    </p:spTree>
    <p:extLst>
      <p:ext uri="{BB962C8B-B14F-4D97-AF65-F5344CB8AC3E}">
        <p14:creationId xmlns:p14="http://schemas.microsoft.com/office/powerpoint/2010/main" val="65365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AF2BF17-0232-FB4C-9F17-93B584113413}" type="slidenum">
              <a:rPr lang="en-US"/>
              <a:pPr/>
              <a:t>‹#›</a:t>
            </a:fld>
            <a:endParaRPr lang="en-US"/>
          </a:p>
        </p:txBody>
      </p:sp>
    </p:spTree>
    <p:extLst>
      <p:ext uri="{BB962C8B-B14F-4D97-AF65-F5344CB8AC3E}">
        <p14:creationId xmlns:p14="http://schemas.microsoft.com/office/powerpoint/2010/main" val="1381550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3429EF-7D2B-244F-B9FA-15D0415D86F5}" type="slidenum">
              <a:rPr lang="en-US"/>
              <a:pPr/>
              <a:t>‹#›</a:t>
            </a:fld>
            <a:endParaRPr lang="en-US"/>
          </a:p>
        </p:txBody>
      </p:sp>
    </p:spTree>
    <p:extLst>
      <p:ext uri="{BB962C8B-B14F-4D97-AF65-F5344CB8AC3E}">
        <p14:creationId xmlns:p14="http://schemas.microsoft.com/office/powerpoint/2010/main" val="2634433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64C01E9-2A65-8E42-92FF-BD914DC38C52}" type="slidenum">
              <a:rPr lang="en-US"/>
              <a:pPr/>
              <a:t>‹#›</a:t>
            </a:fld>
            <a:endParaRPr lang="en-US"/>
          </a:p>
        </p:txBody>
      </p:sp>
    </p:spTree>
    <p:extLst>
      <p:ext uri="{BB962C8B-B14F-4D97-AF65-F5344CB8AC3E}">
        <p14:creationId xmlns:p14="http://schemas.microsoft.com/office/powerpoint/2010/main" val="3740328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129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129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CD8447C-66F4-1347-B611-B063F002C7B3}" type="slidenum">
              <a:rPr lang="en-US"/>
              <a:pPr/>
              <a:t>‹#›</a:t>
            </a:fld>
            <a:endParaRPr lang="en-US"/>
          </a:p>
        </p:txBody>
      </p:sp>
    </p:spTree>
    <p:extLst>
      <p:ext uri="{BB962C8B-B14F-4D97-AF65-F5344CB8AC3E}">
        <p14:creationId xmlns:p14="http://schemas.microsoft.com/office/powerpoint/2010/main" val="1288829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8275" cy="1249363"/>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503238" y="6994525"/>
            <a:ext cx="2335212" cy="508000"/>
          </a:xfrm>
        </p:spPr>
        <p:txBody>
          <a:bodyPr/>
          <a:lstStyle>
            <a:lvl1pPr>
              <a:defRPr/>
            </a:lvl1pPr>
          </a:lstStyle>
          <a:p>
            <a:endParaRPr lang="en-US"/>
          </a:p>
        </p:txBody>
      </p:sp>
      <p:sp>
        <p:nvSpPr>
          <p:cNvPr id="4" name="Footer Placeholder 3"/>
          <p:cNvSpPr>
            <a:spLocks noGrp="1"/>
          </p:cNvSpPr>
          <p:nvPr>
            <p:ph type="ftr" idx="11"/>
          </p:nvPr>
        </p:nvSpPr>
        <p:spPr>
          <a:xfrm>
            <a:off x="3448050" y="6994525"/>
            <a:ext cx="3182938" cy="508000"/>
          </a:xfrm>
        </p:spPr>
        <p:txBody>
          <a:bodyPr/>
          <a:lstStyle>
            <a:lvl1pPr>
              <a:defRPr/>
            </a:lvl1pPr>
          </a:lstStyle>
          <a:p>
            <a:endParaRPr lang="en-US"/>
          </a:p>
        </p:txBody>
      </p:sp>
      <p:sp>
        <p:nvSpPr>
          <p:cNvPr id="5" name="Slide Number Placeholder 4"/>
          <p:cNvSpPr>
            <a:spLocks noGrp="1"/>
          </p:cNvSpPr>
          <p:nvPr>
            <p:ph type="sldNum" idx="12"/>
          </p:nvPr>
        </p:nvSpPr>
        <p:spPr>
          <a:xfrm>
            <a:off x="7227888" y="6994525"/>
            <a:ext cx="2335212" cy="508000"/>
          </a:xfrm>
        </p:spPr>
        <p:txBody>
          <a:bodyPr/>
          <a:lstStyle>
            <a:lvl1pPr>
              <a:defRPr/>
            </a:lvl1pPr>
          </a:lstStyle>
          <a:p>
            <a:fld id="{535329D8-84D9-6F47-8239-9407A6DD07E1}" type="slidenum">
              <a:rPr lang="en-US"/>
              <a:pPr/>
              <a:t>‹#›</a:t>
            </a:fld>
            <a:endParaRPr lang="en-US"/>
          </a:p>
        </p:txBody>
      </p:sp>
    </p:spTree>
    <p:extLst>
      <p:ext uri="{BB962C8B-B14F-4D97-AF65-F5344CB8AC3E}">
        <p14:creationId xmlns:p14="http://schemas.microsoft.com/office/powerpoint/2010/main" val="384771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8CDCA65-8D2E-3E4C-A8B1-DA2B195BA7F4}" type="slidenum">
              <a:rPr lang="en-US"/>
              <a:pPr/>
              <a:t>‹#›</a:t>
            </a:fld>
            <a:endParaRPr lang="en-US"/>
          </a:p>
        </p:txBody>
      </p:sp>
    </p:spTree>
    <p:extLst>
      <p:ext uri="{BB962C8B-B14F-4D97-AF65-F5344CB8AC3E}">
        <p14:creationId xmlns:p14="http://schemas.microsoft.com/office/powerpoint/2010/main" val="152964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32FC2A-3F4C-0D45-AD96-8F9F929DD6B8}" type="slidenum">
              <a:rPr lang="en-US"/>
              <a:pPr/>
              <a:t>‹#›</a:t>
            </a:fld>
            <a:endParaRPr lang="en-US"/>
          </a:p>
        </p:txBody>
      </p:sp>
    </p:spTree>
    <p:extLst>
      <p:ext uri="{BB962C8B-B14F-4D97-AF65-F5344CB8AC3E}">
        <p14:creationId xmlns:p14="http://schemas.microsoft.com/office/powerpoint/2010/main" val="280396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D840969-CCC3-A34C-897D-229F949C5C22}" type="slidenum">
              <a:rPr lang="en-US"/>
              <a:pPr/>
              <a:t>‹#›</a:t>
            </a:fld>
            <a:endParaRPr lang="en-US"/>
          </a:p>
        </p:txBody>
      </p:sp>
    </p:spTree>
    <p:extLst>
      <p:ext uri="{BB962C8B-B14F-4D97-AF65-F5344CB8AC3E}">
        <p14:creationId xmlns:p14="http://schemas.microsoft.com/office/powerpoint/2010/main" val="44651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C5054A3-8702-A54B-AFB3-00DB06B2A0A3}" type="slidenum">
              <a:rPr lang="en-US"/>
              <a:pPr/>
              <a:t>‹#›</a:t>
            </a:fld>
            <a:endParaRPr lang="en-US"/>
          </a:p>
        </p:txBody>
      </p:sp>
    </p:spTree>
    <p:extLst>
      <p:ext uri="{BB962C8B-B14F-4D97-AF65-F5344CB8AC3E}">
        <p14:creationId xmlns:p14="http://schemas.microsoft.com/office/powerpoint/2010/main" val="187951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4" Type="http://schemas.openxmlformats.org/officeDocument/2006/relationships/image" Target="../media/image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8275"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03238" y="1768475"/>
            <a:ext cx="9058275" cy="497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50323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defRPr>
            </a:lvl1pPr>
          </a:lstStyle>
          <a:p>
            <a:endParaRPr lang="en-US"/>
          </a:p>
        </p:txBody>
      </p:sp>
      <p:sp>
        <p:nvSpPr>
          <p:cNvPr id="1028" name="Rectangle 4"/>
          <p:cNvSpPr>
            <a:spLocks noGrp="1" noChangeArrowheads="1"/>
          </p:cNvSpPr>
          <p:nvPr>
            <p:ph type="ftr"/>
          </p:nvPr>
        </p:nvSpPr>
        <p:spPr bwMode="auto">
          <a:xfrm>
            <a:off x="3448050" y="6886575"/>
            <a:ext cx="3182938"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defRPr>
            </a:lvl1pPr>
          </a:lstStyle>
          <a:p>
            <a:endParaRPr lang="en-US"/>
          </a:p>
        </p:txBody>
      </p:sp>
      <p:sp>
        <p:nvSpPr>
          <p:cNvPr id="1029" name="Rectangle 5"/>
          <p:cNvSpPr>
            <a:spLocks noGrp="1" noChangeArrowheads="1"/>
          </p:cNvSpPr>
          <p:nvPr>
            <p:ph type="sldNum"/>
          </p:nvPr>
        </p:nvSpPr>
        <p:spPr bwMode="auto">
          <a:xfrm>
            <a:off x="722788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defRPr>
            </a:lvl1pPr>
          </a:lstStyle>
          <a:p>
            <a:fld id="{015E2AF9-C572-7544-B5DA-AB076D7584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301625"/>
            <a:ext cx="9058275"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720725" y="1979613"/>
            <a:ext cx="8842375"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1" name="Rectangle 3"/>
          <p:cNvSpPr>
            <a:spLocks noGrp="1" noChangeArrowheads="1"/>
          </p:cNvSpPr>
          <p:nvPr>
            <p:ph type="dt"/>
          </p:nvPr>
        </p:nvSpPr>
        <p:spPr bwMode="auto">
          <a:xfrm>
            <a:off x="612775" y="6562725"/>
            <a:ext cx="233521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000000"/>
                </a:solidFill>
                <a:latin typeface="Times New Roman" charset="0"/>
              </a:defRPr>
            </a:lvl1pPr>
          </a:lstStyle>
          <a:p>
            <a:endParaRPr lang="en-US"/>
          </a:p>
        </p:txBody>
      </p:sp>
      <p:sp>
        <p:nvSpPr>
          <p:cNvPr id="2052" name="Rectangle 4"/>
          <p:cNvSpPr>
            <a:spLocks noGrp="1" noChangeArrowheads="1"/>
          </p:cNvSpPr>
          <p:nvPr>
            <p:ph type="ftr"/>
          </p:nvPr>
        </p:nvSpPr>
        <p:spPr bwMode="auto">
          <a:xfrm>
            <a:off x="3556000" y="6562725"/>
            <a:ext cx="3182938"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000000"/>
                </a:solidFill>
                <a:latin typeface="Times New Roman" charset="0"/>
              </a:defRPr>
            </a:lvl1pPr>
          </a:lstStyle>
          <a:p>
            <a:endParaRPr lang="en-US"/>
          </a:p>
        </p:txBody>
      </p:sp>
      <p:sp>
        <p:nvSpPr>
          <p:cNvPr id="2053" name="Rectangle 5"/>
          <p:cNvSpPr>
            <a:spLocks noGrp="1" noChangeArrowheads="1"/>
          </p:cNvSpPr>
          <p:nvPr>
            <p:ph type="sldNum"/>
          </p:nvPr>
        </p:nvSpPr>
        <p:spPr bwMode="auto">
          <a:xfrm>
            <a:off x="7335838" y="656272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000000"/>
                </a:solidFill>
                <a:latin typeface="Times New Roman" charset="0"/>
              </a:defRPr>
            </a:lvl1pPr>
          </a:lstStyle>
          <a:p>
            <a:fld id="{F49D1BCC-50DB-7644-BF81-DD0B72A4C2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280099"/>
          </a:solidFill>
          <a:latin typeface="Arial" charset="0"/>
          <a:ea typeface="Arial Unicode MS"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00008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00008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00008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00008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8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8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8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8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8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03238" y="301625"/>
            <a:ext cx="9058275"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3074" name="Rectangle 2"/>
          <p:cNvSpPr>
            <a:spLocks noGrp="1" noChangeArrowheads="1"/>
          </p:cNvSpPr>
          <p:nvPr>
            <p:ph type="body" idx="1"/>
          </p:nvPr>
        </p:nvSpPr>
        <p:spPr bwMode="auto">
          <a:xfrm>
            <a:off x="503238" y="1768475"/>
            <a:ext cx="9058275" cy="497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75" name="Rectangle 3"/>
          <p:cNvSpPr>
            <a:spLocks noGrp="1" noChangeArrowheads="1"/>
          </p:cNvSpPr>
          <p:nvPr>
            <p:ph type="dt"/>
          </p:nvPr>
        </p:nvSpPr>
        <p:spPr bwMode="auto">
          <a:xfrm>
            <a:off x="50323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FFFFFF"/>
                </a:solidFill>
                <a:latin typeface="Times New Roman" charset="0"/>
              </a:defRPr>
            </a:lvl1pPr>
          </a:lstStyle>
          <a:p>
            <a:endParaRPr lang="en-US"/>
          </a:p>
        </p:txBody>
      </p:sp>
      <p:sp>
        <p:nvSpPr>
          <p:cNvPr id="3076" name="Rectangle 4"/>
          <p:cNvSpPr>
            <a:spLocks noGrp="1" noChangeArrowheads="1"/>
          </p:cNvSpPr>
          <p:nvPr>
            <p:ph type="ftr"/>
          </p:nvPr>
        </p:nvSpPr>
        <p:spPr bwMode="auto">
          <a:xfrm>
            <a:off x="3448050" y="6886575"/>
            <a:ext cx="3182938"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3077" name="Rectangle 5"/>
          <p:cNvSpPr>
            <a:spLocks noGrp="1" noChangeArrowheads="1"/>
          </p:cNvSpPr>
          <p:nvPr>
            <p:ph type="sldNum"/>
          </p:nvPr>
        </p:nvSpPr>
        <p:spPr bwMode="auto">
          <a:xfrm>
            <a:off x="722788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FFFFFF"/>
                </a:solidFill>
                <a:latin typeface="Times New Roman" charset="0"/>
              </a:defRPr>
            </a:lvl1pPr>
          </a:lstStyle>
          <a:p>
            <a:fld id="{DB0A510E-C628-0542-900B-1F3C1C0C12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Arial Unicode MS"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03238" y="301625"/>
            <a:ext cx="9058275"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503238" y="2160588"/>
            <a:ext cx="9058275" cy="458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099" name="Rectangle 3"/>
          <p:cNvSpPr>
            <a:spLocks noGrp="1" noChangeArrowheads="1"/>
          </p:cNvSpPr>
          <p:nvPr>
            <p:ph type="dt"/>
          </p:nvPr>
        </p:nvSpPr>
        <p:spPr bwMode="auto">
          <a:xfrm>
            <a:off x="50323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FFFFFF"/>
                </a:solidFill>
                <a:latin typeface="Times New Roman" charset="0"/>
              </a:defRPr>
            </a:lvl1pPr>
          </a:lstStyle>
          <a:p>
            <a:endParaRPr lang="en-US"/>
          </a:p>
        </p:txBody>
      </p:sp>
      <p:sp>
        <p:nvSpPr>
          <p:cNvPr id="4100" name="Rectangle 4"/>
          <p:cNvSpPr>
            <a:spLocks noGrp="1" noChangeArrowheads="1"/>
          </p:cNvSpPr>
          <p:nvPr>
            <p:ph type="ftr"/>
          </p:nvPr>
        </p:nvSpPr>
        <p:spPr bwMode="auto">
          <a:xfrm>
            <a:off x="3448050" y="6886575"/>
            <a:ext cx="3182938"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4101" name="Rectangle 5"/>
          <p:cNvSpPr>
            <a:spLocks noGrp="1" noChangeArrowheads="1"/>
          </p:cNvSpPr>
          <p:nvPr>
            <p:ph type="sldNum"/>
          </p:nvPr>
        </p:nvSpPr>
        <p:spPr bwMode="auto">
          <a:xfrm>
            <a:off x="7227888" y="688657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FFFFFF"/>
                </a:solidFill>
                <a:latin typeface="Times New Roman" charset="0"/>
              </a:defRPr>
            </a:lvl1pPr>
          </a:lstStyle>
          <a:p>
            <a:fld id="{636624CA-C04B-FF44-BF99-3B68796278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000000"/>
          </a:solidFill>
          <a:latin typeface="Arial" charset="0"/>
          <a:ea typeface="Arial Unicode MS"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503238" y="301625"/>
            <a:ext cx="9058275"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503238" y="2165350"/>
            <a:ext cx="9058275" cy="426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3" name="Rectangle 3"/>
          <p:cNvSpPr>
            <a:spLocks noGrp="1" noChangeArrowheads="1"/>
          </p:cNvSpPr>
          <p:nvPr>
            <p:ph type="dt"/>
          </p:nvPr>
        </p:nvSpPr>
        <p:spPr bwMode="auto">
          <a:xfrm>
            <a:off x="503238" y="699452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FFFFFF"/>
                </a:solidFill>
                <a:latin typeface="Times New Roman" charset="0"/>
              </a:defRPr>
            </a:lvl1pPr>
          </a:lstStyle>
          <a:p>
            <a:endParaRPr lang="en-US"/>
          </a:p>
        </p:txBody>
      </p:sp>
      <p:sp>
        <p:nvSpPr>
          <p:cNvPr id="5124" name="Rectangle 4"/>
          <p:cNvSpPr>
            <a:spLocks noGrp="1" noChangeArrowheads="1"/>
          </p:cNvSpPr>
          <p:nvPr>
            <p:ph type="ftr"/>
          </p:nvPr>
        </p:nvSpPr>
        <p:spPr bwMode="auto">
          <a:xfrm>
            <a:off x="3448050" y="6994525"/>
            <a:ext cx="3182938"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FFFFFF"/>
                </a:solidFill>
                <a:latin typeface="Times New Roman" charset="0"/>
              </a:defRPr>
            </a:lvl1pPr>
          </a:lstStyle>
          <a:p>
            <a:endParaRPr lang="en-US"/>
          </a:p>
        </p:txBody>
      </p:sp>
      <p:sp>
        <p:nvSpPr>
          <p:cNvPr id="5125" name="Rectangle 5"/>
          <p:cNvSpPr>
            <a:spLocks noGrp="1" noChangeArrowheads="1"/>
          </p:cNvSpPr>
          <p:nvPr>
            <p:ph type="sldNum"/>
          </p:nvPr>
        </p:nvSpPr>
        <p:spPr bwMode="auto">
          <a:xfrm>
            <a:off x="7227888" y="6994525"/>
            <a:ext cx="23352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FFFFFF"/>
                </a:solidFill>
                <a:latin typeface="Times New Roman" charset="0"/>
              </a:defRPr>
            </a:lvl1pPr>
          </a:lstStyle>
          <a:p>
            <a:fld id="{53D56DB1-7909-8F4E-8955-3DFCA0559CD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b="1">
          <a:solidFill>
            <a:srgbClr val="FFFFFF"/>
          </a:solidFill>
          <a:latin typeface="Arial" charset="0"/>
          <a:ea typeface="Arial Unicode MS" charset="0"/>
          <a:cs typeface="Arial Unicode MS"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5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5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khanacademy.org/humanities/renaissance-reformation/early-renaissance1/sculpture-architecture-florence/v/brunelleschi-ghiberti-sacrifice-of-isaac-competition-panels-1401-2" TargetMode="Externa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5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0.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7.xml"/><Relationship Id="rId3" Type="http://schemas.openxmlformats.org/officeDocument/2006/relationships/image" Target="../media/image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0.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50.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9.xml"/><Relationship Id="rId3"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2.xml"/><Relationship Id="rId3" Type="http://schemas.openxmlformats.org/officeDocument/2006/relationships/image" Target="../media/image3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3.xml"/><Relationship Id="rId3"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5.xml"/><Relationship Id="rId3"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7.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50.xml"/><Relationship Id="rId2"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1.xml"/><Relationship Id="rId3" Type="http://schemas.openxmlformats.org/officeDocument/2006/relationships/image" Target="../media/image6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2.xml"/><Relationship Id="rId3" Type="http://schemas.openxmlformats.org/officeDocument/2006/relationships/image" Target="../media/image6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Dante Alighieri</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b="42332"/>
          <a:stretch>
            <a:fillRect/>
          </a:stretch>
        </p:blipFill>
        <p:spPr bwMode="auto">
          <a:xfrm>
            <a:off x="2514600" y="1812925"/>
            <a:ext cx="5054600" cy="4359275"/>
          </a:xfrm>
          <a:prstGeom prst="rect">
            <a:avLst/>
          </a:prstGeom>
          <a:noFill/>
          <a:ln>
            <a:noFill/>
          </a:ln>
          <a:effectLst/>
          <a:extLst>
            <a:ext uri="{909E8E84-426E-40dd-AFC4-6F175D3DCCD1}">
              <a14:hiddenFill xmlns:a14="http://schemas.microsoft.com/office/drawing/2010/main">
                <a:blipFill dpi="0" rotWithShape="0">
                  <a:blip/>
                  <a:srcRect b="4233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92140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503238" y="346075"/>
            <a:ext cx="9064625" cy="1166813"/>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Humanism</a:t>
            </a:r>
          </a:p>
        </p:txBody>
      </p:sp>
      <p:sp>
        <p:nvSpPr>
          <p:cNvPr id="11266" name="Rectangle 2"/>
          <p:cNvSpPr>
            <a:spLocks noGrp="1" noChangeArrowheads="1"/>
          </p:cNvSpPr>
          <p:nvPr>
            <p:ph type="subTitle" idx="4294967295"/>
          </p:nvPr>
        </p:nvSpPr>
        <p:spPr bwMode="auto">
          <a:xfrm>
            <a:off x="503238" y="2209800"/>
            <a:ext cx="9064625" cy="418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marL="0" indent="0" algn="ctr">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Humanism put an emphasis on the abilities and beauty of humanity.  Rather than being focused only on living a life that would get them to heaven, people during the Renaissance began to focus on what they could accomplish during their time on Earth</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912" y="5616"/>
            <a:ext cx="8569325" cy="1620837"/>
          </a:xfrm>
        </p:spPr>
        <p:txBody>
          <a:bodyPr/>
          <a:lstStyle/>
          <a:p>
            <a:r>
              <a:rPr lang="en-US" dirty="0" smtClean="0"/>
              <a:t>Individualism</a:t>
            </a:r>
            <a:endParaRPr lang="en-US" dirty="0"/>
          </a:p>
        </p:txBody>
      </p:sp>
      <p:sp>
        <p:nvSpPr>
          <p:cNvPr id="3" name="Subtitle 2"/>
          <p:cNvSpPr>
            <a:spLocks noGrp="1"/>
          </p:cNvSpPr>
          <p:nvPr>
            <p:ph type="subTitle" idx="1"/>
          </p:nvPr>
        </p:nvSpPr>
        <p:spPr>
          <a:xfrm>
            <a:off x="1611312" y="2255837"/>
            <a:ext cx="7056437" cy="1931988"/>
          </a:xfrm>
        </p:spPr>
        <p:txBody>
          <a:bodyPr/>
          <a:lstStyle/>
          <a:p>
            <a:pPr algn="l"/>
            <a:r>
              <a:rPr lang="en-US" dirty="0"/>
              <a:t>A new definition of man emerged </a:t>
            </a:r>
            <a:r>
              <a:rPr lang="en-US"/>
              <a:t>from </a:t>
            </a:r>
            <a:r>
              <a:rPr lang="en-US" smtClean="0"/>
              <a:t>humanist studies </a:t>
            </a:r>
            <a:r>
              <a:rPr lang="en-US" dirty="0"/>
              <a:t>- man the measure of all things, master </a:t>
            </a:r>
            <a:r>
              <a:rPr lang="en-US" dirty="0" smtClean="0"/>
              <a:t>of his </a:t>
            </a:r>
            <a:r>
              <a:rPr lang="en-US" dirty="0"/>
              <a:t>own destiny - worthy in &amp; of himself-not </a:t>
            </a:r>
            <a:r>
              <a:rPr lang="en-US" dirty="0" smtClean="0"/>
              <a:t>just as </a:t>
            </a:r>
            <a:r>
              <a:rPr lang="en-US" dirty="0"/>
              <a:t>part of the Great Chain of Being.</a:t>
            </a:r>
          </a:p>
        </p:txBody>
      </p:sp>
    </p:spTree>
    <p:extLst>
      <p:ext uri="{BB962C8B-B14F-4D97-AF65-F5344CB8AC3E}">
        <p14:creationId xmlns:p14="http://schemas.microsoft.com/office/powerpoint/2010/main" val="9336321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Secularism</a:t>
            </a:r>
            <a:endParaRPr lang="en-US" dirty="0"/>
          </a:p>
        </p:txBody>
      </p:sp>
      <p:sp>
        <p:nvSpPr>
          <p:cNvPr id="3" name="Content Placeholder 2"/>
          <p:cNvSpPr>
            <a:spLocks noGrp="1"/>
          </p:cNvSpPr>
          <p:nvPr>
            <p:ph idx="1"/>
          </p:nvPr>
        </p:nvSpPr>
        <p:spPr/>
        <p:txBody>
          <a:bodyPr/>
          <a:lstStyle/>
          <a:p>
            <a:r>
              <a:rPr lang="en-US" dirty="0"/>
              <a:t>Focus on this world - separate from spiritual world Involvement in civic affairs - civic humanism Individual credit for achievement - in arts etc. Curiosity about geographic limits Awareness of manners and morals Interest and involvement in intellectual, aesthetic and athletic </a:t>
            </a:r>
            <a:r>
              <a:rPr lang="en-US" dirty="0" smtClean="0"/>
              <a:t>endeavors</a:t>
            </a:r>
            <a:endParaRPr lang="en-US" dirty="0"/>
          </a:p>
        </p:txBody>
      </p:sp>
    </p:spTree>
    <p:extLst>
      <p:ext uri="{BB962C8B-B14F-4D97-AF65-F5344CB8AC3E}">
        <p14:creationId xmlns:p14="http://schemas.microsoft.com/office/powerpoint/2010/main" val="26373451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Rationalism</a:t>
            </a:r>
            <a:endParaRPr lang="en-US" dirty="0"/>
          </a:p>
        </p:txBody>
      </p:sp>
      <p:sp>
        <p:nvSpPr>
          <p:cNvPr id="3" name="Content Placeholder 2"/>
          <p:cNvSpPr>
            <a:spLocks noGrp="1"/>
          </p:cNvSpPr>
          <p:nvPr>
            <p:ph idx="1"/>
          </p:nvPr>
        </p:nvSpPr>
        <p:spPr/>
        <p:txBody>
          <a:bodyPr/>
          <a:lstStyle/>
          <a:p>
            <a:r>
              <a:rPr lang="en-US" dirty="0" smtClean="0"/>
              <a:t>the </a:t>
            </a:r>
            <a:r>
              <a:rPr lang="en-US" dirty="0"/>
              <a:t>beginnings of the scientific revolution.  Observable data being gradually accumulated/recorded </a:t>
            </a:r>
            <a:r>
              <a:rPr lang="en-US" dirty="0" smtClean="0"/>
              <a:t>- waiting </a:t>
            </a:r>
            <a:r>
              <a:rPr lang="en-US" dirty="0"/>
              <a:t>for new theories on the physical world. New </a:t>
            </a:r>
            <a:r>
              <a:rPr lang="en-US" dirty="0" smtClean="0"/>
              <a:t>emphasis on </a:t>
            </a:r>
            <a:r>
              <a:rPr lang="en-US" dirty="0"/>
              <a:t>science would lead to advances in </a:t>
            </a:r>
            <a:r>
              <a:rPr lang="en-US" dirty="0" smtClean="0"/>
              <a:t>technology</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032418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Classicism</a:t>
            </a:r>
            <a:endParaRPr lang="en-US" dirty="0"/>
          </a:p>
        </p:txBody>
      </p:sp>
      <p:sp>
        <p:nvSpPr>
          <p:cNvPr id="3" name="Content Placeholder 2"/>
          <p:cNvSpPr>
            <a:spLocks noGrp="1"/>
          </p:cNvSpPr>
          <p:nvPr>
            <p:ph idx="1"/>
          </p:nvPr>
        </p:nvSpPr>
        <p:spPr/>
        <p:txBody>
          <a:bodyPr/>
          <a:lstStyle/>
          <a:p>
            <a:r>
              <a:rPr lang="en-US" dirty="0"/>
              <a:t>Interest in the Classical World Search for authentic sources Importance of Latin and Greek among the educated</a:t>
            </a:r>
          </a:p>
        </p:txBody>
      </p:sp>
    </p:spTree>
    <p:extLst>
      <p:ext uri="{BB962C8B-B14F-4D97-AF65-F5344CB8AC3E}">
        <p14:creationId xmlns:p14="http://schemas.microsoft.com/office/powerpoint/2010/main" val="34660383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Realism</a:t>
            </a:r>
            <a:endParaRPr lang="en-US" dirty="0"/>
          </a:p>
        </p:txBody>
      </p:sp>
      <p:sp>
        <p:nvSpPr>
          <p:cNvPr id="3" name="Content Placeholder 2"/>
          <p:cNvSpPr>
            <a:spLocks noGrp="1"/>
          </p:cNvSpPr>
          <p:nvPr>
            <p:ph idx="1"/>
          </p:nvPr>
        </p:nvSpPr>
        <p:spPr>
          <a:xfrm>
            <a:off x="468312" y="2027237"/>
            <a:ext cx="9058275" cy="4265613"/>
          </a:xfrm>
        </p:spPr>
        <p:txBody>
          <a:bodyPr/>
          <a:lstStyle/>
          <a:p>
            <a:r>
              <a:rPr lang="en-US" dirty="0"/>
              <a:t>A movement in art to achieve a realistic portrayal </a:t>
            </a:r>
            <a:r>
              <a:rPr lang="en-US" dirty="0" smtClean="0"/>
              <a:t>of of </a:t>
            </a:r>
            <a:r>
              <a:rPr lang="en-US" dirty="0"/>
              <a:t>humans and the natural world. Experimentation </a:t>
            </a:r>
            <a:r>
              <a:rPr lang="en-US" dirty="0" smtClean="0"/>
              <a:t>with media </a:t>
            </a:r>
            <a:r>
              <a:rPr lang="en-US" dirty="0"/>
              <a:t>and a quest to understand function thereby better representing form took place</a:t>
            </a:r>
          </a:p>
        </p:txBody>
      </p:sp>
    </p:spTree>
    <p:extLst>
      <p:ext uri="{BB962C8B-B14F-4D97-AF65-F5344CB8AC3E}">
        <p14:creationId xmlns:p14="http://schemas.microsoft.com/office/powerpoint/2010/main" val="9454604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Consumerism</a:t>
            </a:r>
            <a:endParaRPr lang="en-US" dirty="0"/>
          </a:p>
        </p:txBody>
      </p:sp>
      <p:sp>
        <p:nvSpPr>
          <p:cNvPr id="3" name="Content Placeholder 2"/>
          <p:cNvSpPr>
            <a:spLocks noGrp="1"/>
          </p:cNvSpPr>
          <p:nvPr>
            <p:ph idx="1"/>
          </p:nvPr>
        </p:nvSpPr>
        <p:spPr/>
        <p:txBody>
          <a:bodyPr/>
          <a:lstStyle/>
          <a:p>
            <a:r>
              <a:rPr lang="en-US" dirty="0"/>
              <a:t>Growing demand for consumable/</a:t>
            </a:r>
            <a:r>
              <a:rPr lang="en-US" dirty="0" err="1"/>
              <a:t>possessable</a:t>
            </a:r>
            <a:r>
              <a:rPr lang="en-US" dirty="0"/>
              <a:t> goods </a:t>
            </a:r>
            <a:r>
              <a:rPr lang="en-US" dirty="0" smtClean="0"/>
              <a:t>by</a:t>
            </a:r>
            <a:r>
              <a:rPr lang="en-US" dirty="0"/>
              <a:t> </a:t>
            </a:r>
            <a:r>
              <a:rPr lang="en-US" dirty="0" smtClean="0"/>
              <a:t>many </a:t>
            </a:r>
            <a:r>
              <a:rPr lang="en-US" dirty="0"/>
              <a:t>in expanding middle class, nobles, even high </a:t>
            </a:r>
            <a:r>
              <a:rPr lang="en-US" dirty="0" smtClean="0"/>
              <a:t>church</a:t>
            </a:r>
            <a:r>
              <a:rPr lang="en-US" dirty="0"/>
              <a:t> </a:t>
            </a:r>
            <a:r>
              <a:rPr lang="en-US" dirty="0" smtClean="0"/>
              <a:t>officials</a:t>
            </a:r>
            <a:r>
              <a:rPr lang="en-US" dirty="0"/>
              <a:t>.</a:t>
            </a:r>
          </a:p>
        </p:txBody>
      </p:sp>
    </p:spTree>
    <p:extLst>
      <p:ext uri="{BB962C8B-B14F-4D97-AF65-F5344CB8AC3E}">
        <p14:creationId xmlns:p14="http://schemas.microsoft.com/office/powerpoint/2010/main" val="12646356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503238" y="288925"/>
            <a:ext cx="9070975" cy="1285875"/>
          </a:xfrm>
          <a:ln/>
        </p:spPr>
        <p:txBody>
          <a:bodyPr tIns="3888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What can we learn from the ancients?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0188"/>
            <a:ext cx="2889250" cy="5357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585913"/>
            <a:ext cx="2971800" cy="504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2" name="Text Box 4"/>
          <p:cNvSpPr txBox="1">
            <a:spLocks noChangeArrowheads="1"/>
          </p:cNvSpPr>
          <p:nvPr/>
        </p:nvSpPr>
        <p:spPr bwMode="auto">
          <a:xfrm>
            <a:off x="3886200" y="2971800"/>
            <a:ext cx="2286000"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charset="0"/>
                <a:ea typeface="Arial Unicode MS" charset="0"/>
                <a:cs typeface="Arial Unicode MS" charset="0"/>
              </a:defRPr>
            </a:lvl1pPr>
            <a:lvl2pPr>
              <a:tabLst>
                <a:tab pos="723900" algn="l"/>
                <a:tab pos="1447800" algn="l"/>
                <a:tab pos="2171700" algn="l"/>
              </a:tabLst>
              <a:defRPr>
                <a:solidFill>
                  <a:srgbClr val="000000"/>
                </a:solidFill>
                <a:latin typeface="Arial" charset="0"/>
                <a:ea typeface="Arial Unicode MS" charset="0"/>
                <a:cs typeface="Arial Unicode MS" charset="0"/>
              </a:defRPr>
            </a:lvl2pPr>
            <a:lvl3pPr>
              <a:tabLst>
                <a:tab pos="723900" algn="l"/>
                <a:tab pos="1447800" algn="l"/>
                <a:tab pos="2171700" algn="l"/>
              </a:tabLst>
              <a:defRPr>
                <a:solidFill>
                  <a:srgbClr val="000000"/>
                </a:solidFill>
                <a:latin typeface="Arial" charset="0"/>
                <a:ea typeface="Arial Unicode MS" charset="0"/>
                <a:cs typeface="Arial Unicode MS" charset="0"/>
              </a:defRPr>
            </a:lvl3pPr>
            <a:lvl4pPr>
              <a:tabLst>
                <a:tab pos="723900" algn="l"/>
                <a:tab pos="1447800" algn="l"/>
                <a:tab pos="2171700" algn="l"/>
              </a:tabLst>
              <a:defRPr>
                <a:solidFill>
                  <a:srgbClr val="000000"/>
                </a:solidFill>
                <a:latin typeface="Arial" charset="0"/>
                <a:ea typeface="Arial Unicode MS" charset="0"/>
                <a:cs typeface="Arial Unicode MS" charset="0"/>
              </a:defRPr>
            </a:lvl4pPr>
            <a:lvl5pPr>
              <a:tabLst>
                <a:tab pos="723900" algn="l"/>
                <a:tab pos="1447800" algn="l"/>
                <a:tab pos="21717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9pPr>
          </a:lstStyle>
          <a:p>
            <a:pPr algn="ctr">
              <a:lnSpc>
                <a:spcPct val="100000"/>
              </a:lnSpc>
            </a:pPr>
            <a:r>
              <a:rPr lang="en-US" sz="4800">
                <a:solidFill>
                  <a:srgbClr val="FF0000"/>
                </a:solidFill>
                <a:latin typeface="Times New Roman" charset="0"/>
              </a:rPr>
              <a:t>Art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503238" y="346075"/>
            <a:ext cx="9069387"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Politics and Philosophy</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95513"/>
            <a:ext cx="2743200" cy="3290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135188"/>
            <a:ext cx="2425700" cy="3351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503238" y="346075"/>
            <a:ext cx="9064625" cy="1166813"/>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Revival of the Humanities</a:t>
            </a:r>
          </a:p>
        </p:txBody>
      </p:sp>
      <p:sp>
        <p:nvSpPr>
          <p:cNvPr id="14338" name="Rectangle 2"/>
          <p:cNvSpPr>
            <a:spLocks noGrp="1" noChangeArrowheads="1"/>
          </p:cNvSpPr>
          <p:nvPr>
            <p:ph type="subTitle" idx="4294967295"/>
          </p:nvPr>
        </p:nvSpPr>
        <p:spPr bwMode="auto">
          <a:xfrm>
            <a:off x="503238" y="2209800"/>
            <a:ext cx="9064625" cy="418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marL="679450" indent="-679450" algn="ctr">
              <a:spcAft>
                <a:spcPct val="0"/>
              </a:spcAft>
              <a:buFont typeface="Times New Roman" charset="0"/>
              <a:buChar char="•"/>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dirty="0"/>
              <a:t>Grammar          </a:t>
            </a:r>
          </a:p>
          <a:p>
            <a:pPr marL="679450" indent="-679450" algn="ctr">
              <a:spcAft>
                <a:spcPct val="0"/>
              </a:spcAft>
              <a:buFont typeface="Times New Roman" charset="0"/>
              <a:buChar char="•"/>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dirty="0"/>
              <a:t>Rhetoric            </a:t>
            </a:r>
          </a:p>
          <a:p>
            <a:pPr marL="679450" indent="-679450" algn="ctr">
              <a:spcAft>
                <a:spcPct val="0"/>
              </a:spcAft>
              <a:buFont typeface="Times New Roman" charset="0"/>
              <a:buChar char="•"/>
              <a:tabLst>
                <a:tab pos="679450"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en-US" dirty="0"/>
              <a:t>Poetry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503238" y="301625"/>
            <a:ext cx="9059862" cy="12509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Literature</a:t>
            </a:r>
          </a:p>
        </p:txBody>
      </p:sp>
      <p:sp>
        <p:nvSpPr>
          <p:cNvPr id="52226" name="Rectangle 2"/>
          <p:cNvSpPr>
            <a:spLocks noGrp="1" noChangeArrowheads="1"/>
          </p:cNvSpPr>
          <p:nvPr>
            <p:ph type="subTitle" idx="4294967295"/>
          </p:nvPr>
        </p:nvSpPr>
        <p:spPr bwMode="auto">
          <a:xfrm>
            <a:off x="503238" y="2209800"/>
            <a:ext cx="9059862"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marL="0" indent="0" algn="ctr">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In addition to artistic developments, literature also evolved during the Renaissance. Dante Alighieri wrote The Divine Comedy(1308-1321) , a poem that mirrored the Roman Aeneid.  It was one of the first Renaissance books, and was written in the vulgar, Tuscan dialect.</a:t>
            </a:r>
          </a:p>
        </p:txBody>
      </p:sp>
    </p:spTree>
    <p:extLst>
      <p:ext uri="{BB962C8B-B14F-4D97-AF65-F5344CB8AC3E}">
        <p14:creationId xmlns:p14="http://schemas.microsoft.com/office/powerpoint/2010/main" val="1324626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03238" y="346075"/>
            <a:ext cx="9064625" cy="1166813"/>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hlinkClick r:id="rId3"/>
              </a:rPr>
              <a:t>Competition to Kick Things Off</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2514600"/>
            <a:ext cx="30988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2514600"/>
            <a:ext cx="3327400" cy="340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4" name="Text Box 4"/>
          <p:cNvSpPr txBox="1">
            <a:spLocks noChangeArrowheads="1"/>
          </p:cNvSpPr>
          <p:nvPr/>
        </p:nvSpPr>
        <p:spPr bwMode="auto">
          <a:xfrm>
            <a:off x="1371600" y="6172200"/>
            <a:ext cx="27432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sz="2800">
                <a:solidFill>
                  <a:srgbClr val="FFFFFF"/>
                </a:solidFill>
              </a:rPr>
              <a:t>Ghiberti</a:t>
            </a:r>
          </a:p>
        </p:txBody>
      </p:sp>
      <p:sp>
        <p:nvSpPr>
          <p:cNvPr id="15365" name="Text Box 5"/>
          <p:cNvSpPr txBox="1">
            <a:spLocks noChangeArrowheads="1"/>
          </p:cNvSpPr>
          <p:nvPr/>
        </p:nvSpPr>
        <p:spPr bwMode="auto">
          <a:xfrm>
            <a:off x="5943600" y="6172200"/>
            <a:ext cx="32004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sz="2600">
                <a:solidFill>
                  <a:srgbClr val="FFFFFF"/>
                </a:solidFill>
              </a:rPr>
              <a:t>Brunelleschi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772400" cy="754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7315200"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Medici</a:t>
            </a:r>
            <a:endParaRPr lang="en-US" dirty="0"/>
          </a:p>
        </p:txBody>
      </p:sp>
      <p:sp>
        <p:nvSpPr>
          <p:cNvPr id="3" name="Text Placeholder 2"/>
          <p:cNvSpPr>
            <a:spLocks noGrp="1"/>
          </p:cNvSpPr>
          <p:nvPr>
            <p:ph type="body" idx="1"/>
          </p:nvPr>
        </p:nvSpPr>
        <p:spPr/>
        <p:txBody>
          <a:bodyPr/>
          <a:lstStyle/>
          <a:p>
            <a:r>
              <a:rPr lang="en-US" dirty="0" smtClean="0"/>
              <a:t>Patrons of the Art</a:t>
            </a:r>
            <a:endParaRPr lang="en-US" dirty="0"/>
          </a:p>
        </p:txBody>
      </p:sp>
      <p:sp>
        <p:nvSpPr>
          <p:cNvPr id="4" name="Content Placeholder 3"/>
          <p:cNvSpPr>
            <a:spLocks noGrp="1"/>
          </p:cNvSpPr>
          <p:nvPr>
            <p:ph sz="half" idx="2"/>
          </p:nvPr>
        </p:nvSpPr>
        <p:spPr/>
        <p:txBody>
          <a:bodyPr/>
          <a:lstStyle/>
          <a:p>
            <a:endParaRPr lang="en-US" dirty="0" smtClean="0"/>
          </a:p>
          <a:p>
            <a:r>
              <a:rPr lang="en-US" dirty="0" smtClean="0"/>
              <a:t>The Medici earned most of their money by being bankers.  Through their massive wealth, they became the Renaissance’s most important “Patrons”</a:t>
            </a:r>
          </a:p>
          <a:p>
            <a:r>
              <a:rPr lang="en-US" dirty="0"/>
              <a:t>	</a:t>
            </a:r>
            <a:r>
              <a:rPr lang="en-US" dirty="0" smtClean="0"/>
              <a:t>	</a:t>
            </a:r>
            <a:endParaRPr lang="en-US" dirty="0"/>
          </a:p>
        </p:txBody>
      </p:sp>
      <p:pic>
        <p:nvPicPr>
          <p:cNvPr id="8" name="Picture 7"/>
          <p:cNvPicPr>
            <a:picLocks noChangeAspect="1"/>
          </p:cNvPicPr>
          <p:nvPr/>
        </p:nvPicPr>
        <p:blipFill>
          <a:blip r:embed="rId2"/>
          <a:stretch>
            <a:fillRect/>
          </a:stretch>
        </p:blipFill>
        <p:spPr>
          <a:xfrm>
            <a:off x="6488112" y="2332037"/>
            <a:ext cx="3081778" cy="4030663"/>
          </a:xfrm>
          <a:prstGeom prst="rect">
            <a:avLst/>
          </a:prstGeom>
        </p:spPr>
      </p:pic>
    </p:spTree>
    <p:extLst>
      <p:ext uri="{BB962C8B-B14F-4D97-AF65-F5344CB8AC3E}">
        <p14:creationId xmlns:p14="http://schemas.microsoft.com/office/powerpoint/2010/main" val="9234814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Patrons</a:t>
            </a:r>
            <a:endParaRPr lang="en-US" dirty="0"/>
          </a:p>
        </p:txBody>
      </p:sp>
      <p:sp>
        <p:nvSpPr>
          <p:cNvPr id="4" name="Content Placeholder 3"/>
          <p:cNvSpPr>
            <a:spLocks noGrp="1"/>
          </p:cNvSpPr>
          <p:nvPr>
            <p:ph sz="half" idx="2"/>
          </p:nvPr>
        </p:nvSpPr>
        <p:spPr>
          <a:xfrm>
            <a:off x="0" y="1570037"/>
            <a:ext cx="4452938" cy="4356100"/>
          </a:xfrm>
        </p:spPr>
        <p:txBody>
          <a:bodyPr/>
          <a:lstStyle/>
          <a:p>
            <a:r>
              <a:rPr lang="en-US" sz="3200" dirty="0" smtClean="0"/>
              <a:t>A Patron is a supporter, generally financially, of a cause, organization, or activity</a:t>
            </a:r>
            <a:endParaRPr lang="en-US" sz="3200" dirty="0"/>
          </a:p>
        </p:txBody>
      </p:sp>
      <p:pic>
        <p:nvPicPr>
          <p:cNvPr id="7" name="Picture 6"/>
          <p:cNvPicPr>
            <a:picLocks noChangeAspect="1"/>
          </p:cNvPicPr>
          <p:nvPr/>
        </p:nvPicPr>
        <p:blipFill>
          <a:blip r:embed="rId2"/>
          <a:stretch>
            <a:fillRect/>
          </a:stretch>
        </p:blipFill>
        <p:spPr>
          <a:xfrm>
            <a:off x="4049712" y="3036492"/>
            <a:ext cx="6030913" cy="4523184"/>
          </a:xfrm>
          <a:prstGeom prst="rect">
            <a:avLst/>
          </a:prstGeom>
        </p:spPr>
      </p:pic>
    </p:spTree>
    <p:extLst>
      <p:ext uri="{BB962C8B-B14F-4D97-AF65-F5344CB8AC3E}">
        <p14:creationId xmlns:p14="http://schemas.microsoft.com/office/powerpoint/2010/main" val="15908640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8126413" cy="6094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4" name="Rectangle 2"/>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Palazzo Medici</a:t>
            </a:r>
          </a:p>
        </p:txBody>
      </p:sp>
      <p:sp>
        <p:nvSpPr>
          <p:cNvPr id="18435" name="Rectangle 3"/>
          <p:cNvSpPr>
            <a:spLocks noGrp="1" noChangeArrowheads="1"/>
          </p:cNvSpPr>
          <p:nvPr>
            <p:ph type="subTitle" idx="4294967295"/>
          </p:nvPr>
        </p:nvSpPr>
        <p:spPr bwMode="auto">
          <a:xfrm>
            <a:off x="503238" y="2209800"/>
            <a:ext cx="9059862"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p>
            <a:pPr marL="0" indent="0" algn="ctr">
              <a:spcAft>
                <a:spcPct val="0"/>
              </a:spcAft>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palazzo med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4578"/>
            <a:ext cx="9495619" cy="49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433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palazzo med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2" y="960437"/>
            <a:ext cx="8763000" cy="578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6180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Image result for palazzo med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2" y="694747"/>
            <a:ext cx="8665737" cy="647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330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pPr algn="ctr"/>
            <a:r>
              <a:rPr lang="en-US" sz="3200" dirty="0">
                <a:solidFill>
                  <a:srgbClr val="FFFFFF"/>
                </a:solidFill>
              </a:rPr>
              <a:t>The Medici commissioned Donatello to create this statue of David.  They placed it in the center of the courtyard at their </a:t>
            </a:r>
            <a:r>
              <a:rPr lang="en-US" sz="3200" dirty="0" smtClean="0">
                <a:solidFill>
                  <a:srgbClr val="FFFFFF"/>
                </a:solidFill>
              </a:rPr>
              <a:t>Palazzo Medici where </a:t>
            </a:r>
            <a:r>
              <a:rPr lang="en-US" sz="3200" dirty="0">
                <a:solidFill>
                  <a:srgbClr val="FFFFFF"/>
                </a:solidFill>
              </a:rPr>
              <a:t>the figure was supposed to remind visitors of the Medici power.  He was the first free standing nude bronze since antiquity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5715000" cy="731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06713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3429000" cy="710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Text Box 2"/>
          <p:cNvSpPr txBox="1">
            <a:spLocks noChangeArrowheads="1"/>
          </p:cNvSpPr>
          <p:nvPr/>
        </p:nvSpPr>
        <p:spPr bwMode="auto">
          <a:xfrm>
            <a:off x="457200" y="2743200"/>
            <a:ext cx="25146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a:solidFill>
                  <a:srgbClr val="00FF00"/>
                </a:solidFill>
              </a:rPr>
              <a:t>The Bronze David</a:t>
            </a:r>
          </a:p>
          <a:p>
            <a:endParaRPr lang="en-US">
              <a:solidFill>
                <a:srgbClr val="00FF00"/>
              </a:solidFill>
            </a:endParaRPr>
          </a:p>
          <a:p>
            <a:r>
              <a:rPr lang="en-US">
                <a:solidFill>
                  <a:srgbClr val="00FF00"/>
                </a:solidFill>
              </a:rPr>
              <a:t>Circa 1440</a:t>
            </a:r>
          </a:p>
        </p:txBody>
      </p:sp>
      <p:sp>
        <p:nvSpPr>
          <p:cNvPr id="20483" name="Text Box 3"/>
          <p:cNvSpPr txBox="1">
            <a:spLocks noChangeArrowheads="1"/>
          </p:cNvSpPr>
          <p:nvPr/>
        </p:nvSpPr>
        <p:spPr bwMode="auto">
          <a:xfrm>
            <a:off x="6858000" y="2514600"/>
            <a:ext cx="2057400"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a:solidFill>
                  <a:srgbClr val="00FF00"/>
                </a:solidFill>
              </a:rPr>
              <a:t>Donato di Niccolo di Betto Bardi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503238" y="301625"/>
            <a:ext cx="9059862" cy="12509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Governmental Influences</a:t>
            </a:r>
          </a:p>
        </p:txBody>
      </p:sp>
      <p:sp>
        <p:nvSpPr>
          <p:cNvPr id="48130" name="Rectangle 2"/>
          <p:cNvSpPr>
            <a:spLocks noGrp="1" noChangeArrowheads="1"/>
          </p:cNvSpPr>
          <p:nvPr>
            <p:ph type="body" idx="1"/>
          </p:nvPr>
        </p:nvSpPr>
        <p:spPr>
          <a:xfrm>
            <a:off x="503238" y="2165350"/>
            <a:ext cx="9059862" cy="4295775"/>
          </a:xfrm>
          <a:ln/>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Florence, one of the many city states in Italy, was a Republic, but came under the rule of the wealthy Medici family (1434-1494)</a:t>
            </a:r>
          </a:p>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Lorenzo de' Medici supported the arts, artists, philosophers, and public events</a:t>
            </a:r>
          </a:p>
        </p:txBody>
      </p:sp>
    </p:spTree>
    <p:extLst>
      <p:ext uri="{BB962C8B-B14F-4D97-AF65-F5344CB8AC3E}">
        <p14:creationId xmlns:p14="http://schemas.microsoft.com/office/powerpoint/2010/main" val="5868831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Medici Exiled</a:t>
            </a:r>
          </a:p>
        </p:txBody>
      </p:sp>
      <p:sp>
        <p:nvSpPr>
          <p:cNvPr id="50178" name="Rectangle 2"/>
          <p:cNvSpPr>
            <a:spLocks noGrp="1" noChangeArrowheads="1"/>
          </p:cNvSpPr>
          <p:nvPr>
            <p:ph type="body" idx="1"/>
          </p:nvPr>
        </p:nvSpPr>
        <p:spPr>
          <a:xfrm>
            <a:off x="544512" y="1722437"/>
            <a:ext cx="9059862" cy="4205288"/>
          </a:xfrm>
          <a:ln/>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The Medici were exiled from 1494-1512.  </a:t>
            </a:r>
          </a:p>
        </p:txBody>
      </p:sp>
      <p:pic>
        <p:nvPicPr>
          <p:cNvPr id="4098" name="Picture 2" descr="Image result for savonar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1" y="2332037"/>
            <a:ext cx="7086599" cy="4513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0610" y="7020959"/>
            <a:ext cx="3352800" cy="349968"/>
          </a:xfrm>
          <a:prstGeom prst="rect">
            <a:avLst/>
          </a:prstGeom>
          <a:noFill/>
        </p:spPr>
        <p:txBody>
          <a:bodyPr wrap="square" rtlCol="0">
            <a:spAutoFit/>
          </a:bodyPr>
          <a:lstStyle/>
          <a:p>
            <a:r>
              <a:rPr lang="en-US" dirty="0" err="1" smtClean="0"/>
              <a:t>Girolamo</a:t>
            </a:r>
            <a:r>
              <a:rPr lang="en-US" dirty="0" smtClean="0"/>
              <a:t> </a:t>
            </a:r>
            <a:r>
              <a:rPr lang="en-US" dirty="0" err="1" smtClean="0"/>
              <a:t>Savornarola</a:t>
            </a:r>
            <a:endParaRPr lang="en-US" dirty="0"/>
          </a:p>
        </p:txBody>
      </p:sp>
    </p:spTree>
    <p:extLst>
      <p:ext uri="{BB962C8B-B14F-4D97-AF65-F5344CB8AC3E}">
        <p14:creationId xmlns:p14="http://schemas.microsoft.com/office/powerpoint/2010/main" val="14298323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Bonfire of the Vanities vs. Bonfire of </a:t>
            </a:r>
            <a:r>
              <a:rPr lang="en-US" dirty="0" err="1" smtClean="0"/>
              <a:t>Savornarola</a:t>
            </a:r>
            <a:endParaRPr lang="en-US" dirty="0"/>
          </a:p>
        </p:txBody>
      </p:sp>
      <p:pic>
        <p:nvPicPr>
          <p:cNvPr id="6146" name="Picture 2" descr="Image result for bonfire of the va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112" y="1680296"/>
            <a:ext cx="5572125"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4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Image result for bonfire of the va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2" y="808037"/>
            <a:ext cx="9525000" cy="53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58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2" y="350837"/>
            <a:ext cx="9058275" cy="1249363"/>
          </a:xfrm>
        </p:spPr>
        <p:txBody>
          <a:bodyPr/>
          <a:lstStyle/>
          <a:p>
            <a:r>
              <a:rPr lang="en-US" dirty="0" smtClean="0"/>
              <a:t>Medici Return</a:t>
            </a:r>
            <a:endParaRPr lang="en-US" dirty="0"/>
          </a:p>
        </p:txBody>
      </p:sp>
      <p:sp>
        <p:nvSpPr>
          <p:cNvPr id="3" name="Content Placeholder 2"/>
          <p:cNvSpPr>
            <a:spLocks noGrp="1"/>
          </p:cNvSpPr>
          <p:nvPr>
            <p:ph idx="1"/>
          </p:nvPr>
        </p:nvSpPr>
        <p:spPr>
          <a:xfrm>
            <a:off x="544512" y="2103437"/>
            <a:ext cx="9058275" cy="4265613"/>
          </a:xfrm>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When </a:t>
            </a:r>
            <a:r>
              <a:rPr lang="en-US" dirty="0" smtClean="0"/>
              <a:t>the Medici returned</a:t>
            </a:r>
            <a:r>
              <a:rPr lang="en-US" dirty="0"/>
              <a:t>, they asked a diplomat, </a:t>
            </a:r>
            <a:r>
              <a:rPr lang="en-US" dirty="0" err="1"/>
              <a:t>Niccolo</a:t>
            </a:r>
            <a:r>
              <a:rPr lang="en-US" dirty="0"/>
              <a:t> Machiavelli, to help them understand the politics of Renaissance </a:t>
            </a:r>
            <a:r>
              <a:rPr lang="en-US" dirty="0" smtClean="0"/>
              <a:t>Florence</a:t>
            </a:r>
            <a:endParaRPr lang="en-US" dirty="0"/>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dirty="0"/>
              <a:t>.... oh.  After they had tortured him of course</a:t>
            </a:r>
          </a:p>
        </p:txBody>
      </p:sp>
    </p:spTree>
    <p:extLst>
      <p:ext uri="{BB962C8B-B14F-4D97-AF65-F5344CB8AC3E}">
        <p14:creationId xmlns:p14="http://schemas.microsoft.com/office/powerpoint/2010/main" val="1995966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75" y="-17463"/>
            <a:ext cx="5408613"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4" name="Rectangle 2"/>
          <p:cNvSpPr>
            <a:spLocks noGrp="1" noChangeArrowheads="1"/>
          </p:cNvSpPr>
          <p:nvPr>
            <p:ph type="title"/>
          </p:nvPr>
        </p:nvSpPr>
        <p:spPr>
          <a:xfrm>
            <a:off x="503238" y="346075"/>
            <a:ext cx="9059862" cy="1162050"/>
          </a:xfrm>
          <a:ln/>
        </p:spPr>
        <p:txBody>
          <a:bodyPr/>
          <a:lstStyle/>
          <a:p>
            <a:endParaRPr lang="en-US"/>
          </a:p>
        </p:txBody>
      </p:sp>
      <p:sp>
        <p:nvSpPr>
          <p:cNvPr id="49155" name="Rectangle 3"/>
          <p:cNvSpPr>
            <a:spLocks noGrp="1" noChangeArrowheads="1"/>
          </p:cNvSpPr>
          <p:nvPr>
            <p:ph type="body" idx="1"/>
          </p:nvPr>
        </p:nvSpPr>
        <p:spPr>
          <a:xfrm>
            <a:off x="503238" y="2165350"/>
            <a:ext cx="9059862" cy="4205288"/>
          </a:xfrm>
          <a:ln/>
        </p:spPr>
        <p:txBody>
          <a:bodyPr/>
          <a:lstStyle/>
          <a:p>
            <a:endParaRPr lang="en-US"/>
          </a:p>
        </p:txBody>
      </p:sp>
    </p:spTree>
    <p:extLst>
      <p:ext uri="{BB962C8B-B14F-4D97-AF65-F5344CB8AC3E}">
        <p14:creationId xmlns:p14="http://schemas.microsoft.com/office/powerpoint/2010/main" val="38794965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Prince</a:t>
            </a:r>
          </a:p>
        </p:txBody>
      </p:sp>
      <p:sp>
        <p:nvSpPr>
          <p:cNvPr id="51202" name="Rectangle 2"/>
          <p:cNvSpPr>
            <a:spLocks noGrp="1" noChangeArrowheads="1"/>
          </p:cNvSpPr>
          <p:nvPr>
            <p:ph type="body" idx="1"/>
          </p:nvPr>
        </p:nvSpPr>
        <p:spPr>
          <a:xfrm>
            <a:off x="503238" y="2165350"/>
            <a:ext cx="9059862" cy="4665663"/>
          </a:xfrm>
          <a:ln/>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Machiavelli stressed ruthlessness</a:t>
            </a:r>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The ends justify the means</a:t>
            </a:r>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Use whatever means is necessary</a:t>
            </a:r>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“How praiseworthy is it for a prince to keep his word and live with integrity rather than craftiness, everyone understands, yet... those princes have accomplished most who paid little heed to keeping their promises, but who knew how craftily to manipulate the minds of men.”</a:t>
            </a:r>
          </a:p>
        </p:txBody>
      </p:sp>
    </p:spTree>
    <p:extLst>
      <p:ext uri="{BB962C8B-B14F-4D97-AF65-F5344CB8AC3E}">
        <p14:creationId xmlns:p14="http://schemas.microsoft.com/office/powerpoint/2010/main" val="35394339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Palazzo Vecchio</a:t>
            </a:r>
          </a:p>
        </p:txBody>
      </p:sp>
      <p:sp>
        <p:nvSpPr>
          <p:cNvPr id="21506" name="Rectangle 2"/>
          <p:cNvSpPr>
            <a:spLocks noGrp="1" noChangeArrowheads="1"/>
          </p:cNvSpPr>
          <p:nvPr>
            <p:ph type="subTitle" idx="4294967295"/>
          </p:nvPr>
        </p:nvSpPr>
        <p:spPr bwMode="auto">
          <a:xfrm>
            <a:off x="503238" y="2209800"/>
            <a:ext cx="9059862"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p>
            <a:pPr marL="0" indent="0" algn="ctr">
              <a:spcAft>
                <a:spcPct val="0"/>
              </a:spcAft>
            </a:pPr>
            <a:endParaRPr lang="en-US"/>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9372600"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Michelangelo's David, completed between 1501 and 1504, was commissioned by the Florentine Republic.  It was supposed to represent the defense of the Republic FROM the Medici who had recently been kicked out of Florence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Dante's combination of Renaissance political thinking with religious undertones marked an important transition in literature.</a:t>
            </a:r>
          </a:p>
        </p:txBody>
      </p:sp>
    </p:spTree>
    <p:extLst>
      <p:ext uri="{BB962C8B-B14F-4D97-AF65-F5344CB8AC3E}">
        <p14:creationId xmlns:p14="http://schemas.microsoft.com/office/powerpoint/2010/main" val="18313156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Did anyone get to see the David when it came to America?  Unfortunately, after its trip here, it will never be the same....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1055688"/>
            <a:ext cx="5713412" cy="6030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David</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342900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262062"/>
            <a:ext cx="3886200" cy="609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4" name="Text Box 4"/>
          <p:cNvSpPr txBox="1">
            <a:spLocks noChangeArrowheads="1"/>
          </p:cNvSpPr>
          <p:nvPr/>
        </p:nvSpPr>
        <p:spPr bwMode="auto">
          <a:xfrm>
            <a:off x="4114800" y="2743200"/>
            <a:ext cx="1600200"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a:solidFill>
                  <a:srgbClr val="00FF00"/>
                </a:solidFill>
              </a:rPr>
              <a:t>Michelangelo di Lodovico Muonarroti Simoni</a:t>
            </a:r>
          </a:p>
        </p:txBody>
      </p:sp>
      <p:sp>
        <p:nvSpPr>
          <p:cNvPr id="25605" name="Text Box 5"/>
          <p:cNvSpPr txBox="1">
            <a:spLocks noChangeArrowheads="1"/>
          </p:cNvSpPr>
          <p:nvPr/>
        </p:nvSpPr>
        <p:spPr bwMode="auto">
          <a:xfrm>
            <a:off x="457200" y="228600"/>
            <a:ext cx="29718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a:solidFill>
                  <a:srgbClr val="FFFFFF"/>
                </a:solidFill>
              </a:rPr>
              <a:t>1501-1504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9372600" cy="733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Palazzo Pitti</a:t>
            </a:r>
          </a:p>
        </p:txBody>
      </p:sp>
      <p:sp>
        <p:nvSpPr>
          <p:cNvPr id="27650" name="Rectangle 2"/>
          <p:cNvSpPr>
            <a:spLocks noGrp="1" noChangeArrowheads="1"/>
          </p:cNvSpPr>
          <p:nvPr>
            <p:ph type="subTitle" idx="4294967295"/>
          </p:nvPr>
        </p:nvSpPr>
        <p:spPr bwMode="auto">
          <a:xfrm>
            <a:off x="503238" y="2209800"/>
            <a:ext cx="9059862" cy="4176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p>
            <a:pPr marL="0" indent="0" algn="ctr">
              <a:spcAft>
                <a:spcPct val="0"/>
              </a:spcAft>
            </a:pPr>
            <a:endParaRPr lang="en-US"/>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915400" cy="5408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311400" y="1701800"/>
            <a:ext cx="5435600" cy="4152900"/>
          </a:xfrm>
          <a:prstGeom prst="rect">
            <a:avLst/>
          </a:prstGeom>
        </p:spPr>
      </p:pic>
    </p:spTree>
    <p:extLst>
      <p:ext uri="{BB962C8B-B14F-4D97-AF65-F5344CB8AC3E}">
        <p14:creationId xmlns:p14="http://schemas.microsoft.com/office/powerpoint/2010/main" val="4189446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452014" y="884237"/>
            <a:ext cx="9626690" cy="5410200"/>
          </a:xfrm>
          <a:prstGeom prst="rect">
            <a:avLst/>
          </a:prstGeom>
        </p:spPr>
      </p:pic>
    </p:spTree>
    <p:extLst>
      <p:ext uri="{BB962C8B-B14F-4D97-AF65-F5344CB8AC3E}">
        <p14:creationId xmlns:p14="http://schemas.microsoft.com/office/powerpoint/2010/main" val="122002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Political Writings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One of the driving forces behind the spread of literature was the printing press, invented by Johannes Gutenberg in 1456</a:t>
            </a:r>
          </a:p>
        </p:txBody>
      </p:sp>
    </p:spTree>
    <p:extLst>
      <p:ext uri="{BB962C8B-B14F-4D97-AF65-F5344CB8AC3E}">
        <p14:creationId xmlns:p14="http://schemas.microsoft.com/office/powerpoint/2010/main" val="18421184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Thomas More (English) – Utopia (1516)</a:t>
            </a:r>
          </a:p>
          <a:p>
            <a:pPr algn="ctr"/>
            <a:r>
              <a:rPr lang="en-US" sz="3200">
                <a:solidFill>
                  <a:srgbClr val="FFFFFF"/>
                </a:solidFill>
              </a:rPr>
              <a:t>Machiavelli (Italian) – The Prince (1532)</a:t>
            </a:r>
          </a:p>
          <a:p>
            <a:pPr algn="ctr"/>
            <a:r>
              <a:rPr lang="en-US" sz="3200">
                <a:solidFill>
                  <a:srgbClr val="FFFFFF"/>
                </a:solidFill>
              </a:rPr>
              <a:t>William Shakespeare (English) (1564-1616)</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03238" y="301625"/>
            <a:ext cx="9070975" cy="1262063"/>
          </a:xfrm>
          <a:ln/>
        </p:spPr>
        <p:txBody>
          <a:bodyPr tIns="3888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Renaissance!</a:t>
            </a:r>
          </a:p>
        </p:txBody>
      </p:sp>
      <p:sp>
        <p:nvSpPr>
          <p:cNvPr id="7170" name="Rectangle 2"/>
          <p:cNvSpPr>
            <a:spLocks noGrp="1" noChangeArrowheads="1"/>
          </p:cNvSpPr>
          <p:nvPr>
            <p:ph type="subTitle" idx="4294967295"/>
          </p:nvPr>
        </p:nvSpPr>
        <p:spPr bwMode="auto">
          <a:xfrm>
            <a:off x="503238" y="2432050"/>
            <a:ext cx="9070975" cy="4281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p>
            <a:pPr marL="0" indent="0" algn="ctr">
              <a:spcAft>
                <a:spcPct val="0"/>
              </a:spcAft>
            </a:pPr>
            <a:endParaRPr 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0"/>
            <a:ext cx="8001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“It is safer to be feared than loved”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9pPr>
          </a:lstStyle>
          <a:p>
            <a:pPr algn="ctr">
              <a:lnSpc>
                <a:spcPct val="100000"/>
              </a:lnSpc>
            </a:pPr>
            <a:r>
              <a:rPr lang="en-US" sz="3200">
                <a:solidFill>
                  <a:srgbClr val="FFFFFF"/>
                </a:solidFill>
                <a:latin typeface="Times New Roman" charset="0"/>
              </a:rPr>
              <a:t>Under the commission of Pope Julius II, Michelangelo was commissioned to pain the ceiling of the Sistine Chapel.  He decorated it with scenes from Genesis. Michelangelo painted using the fresco style: a slow, but permanent process</a:t>
            </a:r>
          </a:p>
        </p:txBody>
      </p:sp>
    </p:spTree>
    <p:extLst>
      <p:ext uri="{BB962C8B-B14F-4D97-AF65-F5344CB8AC3E}">
        <p14:creationId xmlns:p14="http://schemas.microsoft.com/office/powerpoint/2010/main" val="12837621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Sistine Chapel</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10080625" cy="451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3" name="Text Box 3"/>
          <p:cNvSpPr txBox="1">
            <a:spLocks noChangeArrowheads="1"/>
          </p:cNvSpPr>
          <p:nvPr/>
        </p:nvSpPr>
        <p:spPr bwMode="auto">
          <a:xfrm>
            <a:off x="4114800" y="6427788"/>
            <a:ext cx="342900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9pPr>
          </a:lstStyle>
          <a:p>
            <a:pPr>
              <a:lnSpc>
                <a:spcPct val="100000"/>
              </a:lnSpc>
            </a:pPr>
            <a:r>
              <a:rPr lang="en-US" sz="2400">
                <a:solidFill>
                  <a:srgbClr val="FFFFFF"/>
                </a:solidFill>
                <a:latin typeface="Times New Roman" charset="0"/>
              </a:rPr>
              <a:t>1508-1512</a:t>
            </a:r>
          </a:p>
        </p:txBody>
      </p:sp>
    </p:spTree>
    <p:extLst>
      <p:ext uri="{BB962C8B-B14F-4D97-AF65-F5344CB8AC3E}">
        <p14:creationId xmlns:p14="http://schemas.microsoft.com/office/powerpoint/2010/main" val="23426200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Creation of Adam</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10079038" cy="5183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621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9pPr>
          </a:lstStyle>
          <a:p>
            <a:pPr algn="ctr">
              <a:lnSpc>
                <a:spcPct val="100000"/>
              </a:lnSpc>
            </a:pPr>
            <a:r>
              <a:rPr lang="en-US" sz="3200">
                <a:solidFill>
                  <a:srgbClr val="FFFFFF"/>
                </a:solidFill>
                <a:latin typeface="Times New Roman" charset="0"/>
              </a:rPr>
              <a:t>Rafael painted the school of Athens for the Pope Julius II.  It is also located in the Vatican  The fresco took over a year for Rafael to complete, though when he did, the work embodied the Renaissance in so many ways.</a:t>
            </a:r>
          </a:p>
        </p:txBody>
      </p:sp>
    </p:spTree>
    <p:extLst>
      <p:ext uri="{BB962C8B-B14F-4D97-AF65-F5344CB8AC3E}">
        <p14:creationId xmlns:p14="http://schemas.microsoft.com/office/powerpoint/2010/main" val="433196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33400" y="-26988"/>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School of Athens</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936038" cy="607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5" name="Text Box 3"/>
          <p:cNvSpPr txBox="1">
            <a:spLocks noChangeArrowheads="1"/>
          </p:cNvSpPr>
          <p:nvPr/>
        </p:nvSpPr>
        <p:spPr bwMode="auto">
          <a:xfrm>
            <a:off x="2971800" y="7086600"/>
            <a:ext cx="45720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9pPr>
          </a:lstStyle>
          <a:p>
            <a:pPr>
              <a:lnSpc>
                <a:spcPct val="100000"/>
              </a:lnSpc>
            </a:pPr>
            <a:r>
              <a:rPr lang="en-US" sz="2400">
                <a:latin typeface="Times New Roman" charset="0"/>
              </a:rPr>
              <a:t>Raffaello Sanzio da Urbino 1509-1510</a:t>
            </a:r>
          </a:p>
        </p:txBody>
      </p:sp>
    </p:spTree>
    <p:extLst>
      <p:ext uri="{BB962C8B-B14F-4D97-AF65-F5344CB8AC3E}">
        <p14:creationId xmlns:p14="http://schemas.microsoft.com/office/powerpoint/2010/main" val="7874788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54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20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Sandro Botticelli was commissioned by the Medici to produce a number of the most beautiful paintings ever produced to decorate one of their  mansions. The “Birth of Venus” shows the goddess of love emerging from the sea after a violent episode </a:t>
            </a:r>
          </a:p>
        </p:txBody>
      </p:sp>
    </p:spTree>
    <p:extLst>
      <p:ext uri="{BB962C8B-B14F-4D97-AF65-F5344CB8AC3E}">
        <p14:creationId xmlns:p14="http://schemas.microsoft.com/office/powerpoint/2010/main" val="18555675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503238" y="301625"/>
            <a:ext cx="9067800" cy="12588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Birth of Venus</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91440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7" name="Text Box 3"/>
          <p:cNvSpPr txBox="1">
            <a:spLocks noChangeArrowheads="1"/>
          </p:cNvSpPr>
          <p:nvPr/>
        </p:nvSpPr>
        <p:spPr bwMode="auto">
          <a:xfrm>
            <a:off x="2286000" y="7086600"/>
            <a:ext cx="43434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9pPr>
          </a:lstStyle>
          <a:p>
            <a:pPr>
              <a:lnSpc>
                <a:spcPct val="100000"/>
              </a:lnSpc>
            </a:pPr>
            <a:r>
              <a:rPr lang="en-US" sz="2400">
                <a:solidFill>
                  <a:srgbClr val="00FF00"/>
                </a:solidFill>
                <a:latin typeface="Times New Roman" charset="0"/>
              </a:rPr>
              <a:t>Sandro Botticelli  1486</a:t>
            </a:r>
          </a:p>
        </p:txBody>
      </p:sp>
    </p:spTree>
    <p:extLst>
      <p:ext uri="{BB962C8B-B14F-4D97-AF65-F5344CB8AC3E}">
        <p14:creationId xmlns:p14="http://schemas.microsoft.com/office/powerpoint/2010/main" val="6975196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4763"/>
            <a:ext cx="5735638"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4" name="Text Box 2"/>
          <p:cNvSpPr txBox="1">
            <a:spLocks noChangeArrowheads="1"/>
          </p:cNvSpPr>
          <p:nvPr/>
        </p:nvSpPr>
        <p:spPr bwMode="auto">
          <a:xfrm>
            <a:off x="0" y="2057400"/>
            <a:ext cx="2057400"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r>
              <a:rPr lang="en-US" sz="2600">
                <a:solidFill>
                  <a:srgbClr val="00FF00"/>
                </a:solidFill>
              </a:rPr>
              <a:t>Lorenzo Bernini</a:t>
            </a:r>
          </a:p>
          <a:p>
            <a:r>
              <a:rPr lang="en-US" sz="2600">
                <a:solidFill>
                  <a:srgbClr val="00FF00"/>
                </a:solidFill>
              </a:rPr>
              <a:t>1623-1624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03238" y="346075"/>
            <a:ext cx="9064625" cy="1166813"/>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Rebirth!</a:t>
            </a:r>
          </a:p>
        </p:txBody>
      </p:sp>
      <p:sp>
        <p:nvSpPr>
          <p:cNvPr id="8194" name="Rectangle 2"/>
          <p:cNvSpPr>
            <a:spLocks noGrp="1" noChangeArrowheads="1"/>
          </p:cNvSpPr>
          <p:nvPr>
            <p:ph type="subTitle" idx="4294967295"/>
          </p:nvPr>
        </p:nvSpPr>
        <p:spPr bwMode="auto">
          <a:xfrm>
            <a:off x="503238" y="2209800"/>
            <a:ext cx="9064625" cy="418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marL="0" indent="0" algn="ctr">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The Renaissance was a period of cultural revival.  During this time, literature, art, and philosophy rose once again to the prominent spot they had held in ancient cultures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Leonardo da Vinci</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788" y="1614488"/>
            <a:ext cx="4316412" cy="5472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39499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Da Vinci's Inventions</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514600"/>
            <a:ext cx="4525962" cy="3103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57400"/>
            <a:ext cx="4343400" cy="411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06981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What are you so happy about?</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76388"/>
            <a:ext cx="4062413" cy="5738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52255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Did he say they're out of BBQ?!</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20888"/>
            <a:ext cx="9601200" cy="4837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57911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311400" y="0"/>
            <a:ext cx="5446538" cy="7559675"/>
          </a:xfrm>
          <a:prstGeom prst="rect">
            <a:avLst/>
          </a:prstGeom>
        </p:spPr>
      </p:pic>
    </p:spTree>
    <p:extLst>
      <p:ext uri="{BB962C8B-B14F-4D97-AF65-F5344CB8AC3E}">
        <p14:creationId xmlns:p14="http://schemas.microsoft.com/office/powerpoint/2010/main" val="783527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209800" y="0"/>
            <a:ext cx="5646986" cy="7559675"/>
          </a:xfrm>
          <a:prstGeom prst="rect">
            <a:avLst/>
          </a:prstGeom>
        </p:spPr>
      </p:pic>
    </p:spTree>
    <p:extLst>
      <p:ext uri="{BB962C8B-B14F-4D97-AF65-F5344CB8AC3E}">
        <p14:creationId xmlns:p14="http://schemas.microsoft.com/office/powerpoint/2010/main" val="118486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503238" y="346075"/>
            <a:ext cx="9069387" cy="1169988"/>
          </a:xfrm>
          <a:ln/>
        </p:spPr>
        <p:txBody>
          <a:bodyPr/>
          <a:lstStyle/>
          <a:p>
            <a:endParaRPr lang="en-US"/>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61722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87290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503238" y="301625"/>
            <a:ext cx="9059862" cy="12509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Influence in all realms</a:t>
            </a:r>
          </a:p>
        </p:txBody>
      </p:sp>
      <p:sp>
        <p:nvSpPr>
          <p:cNvPr id="37890" name="Rectangle 2"/>
          <p:cNvSpPr>
            <a:spLocks noGrp="1" noChangeArrowheads="1"/>
          </p:cNvSpPr>
          <p:nvPr>
            <p:ph type="body" idx="1"/>
          </p:nvPr>
        </p:nvSpPr>
        <p:spPr>
          <a:xfrm>
            <a:off x="503238" y="2165350"/>
            <a:ext cx="9059862" cy="4205288"/>
          </a:xfrm>
          <a:ln/>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In addition to influencing art, the classical civilizations also affected Renaissance architecture, government, and education</a:t>
            </a:r>
          </a:p>
        </p:txBody>
      </p:sp>
    </p:spTree>
    <p:extLst>
      <p:ext uri="{BB962C8B-B14F-4D97-AF65-F5344CB8AC3E}">
        <p14:creationId xmlns:p14="http://schemas.microsoft.com/office/powerpoint/2010/main" val="39172346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Dome... then and now</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463800"/>
            <a:ext cx="3173412" cy="325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4114800"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89209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And Somewhere In Between</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563688"/>
            <a:ext cx="4316412" cy="575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00200"/>
            <a:ext cx="5029200"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0" name="Text Box 4"/>
          <p:cNvSpPr txBox="1">
            <a:spLocks noChangeArrowheads="1"/>
          </p:cNvSpPr>
          <p:nvPr/>
        </p:nvSpPr>
        <p:spPr bwMode="auto">
          <a:xfrm>
            <a:off x="5029200" y="6858000"/>
            <a:ext cx="4800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9pPr>
          </a:lstStyle>
          <a:p>
            <a:pPr>
              <a:lnSpc>
                <a:spcPts val="1838"/>
              </a:lnSpc>
              <a:spcAft>
                <a:spcPts val="600"/>
              </a:spcAft>
            </a:pPr>
            <a:r>
              <a:rPr lang="en-US" b="1">
                <a:solidFill>
                  <a:srgbClr val="00FF00"/>
                </a:solidFill>
                <a:cs typeface="Arial" charset="0"/>
              </a:rPr>
              <a:t>Filippo Brunelleschi</a:t>
            </a:r>
          </a:p>
        </p:txBody>
      </p:sp>
    </p:spTree>
    <p:extLst>
      <p:ext uri="{BB962C8B-B14F-4D97-AF65-F5344CB8AC3E}">
        <p14:creationId xmlns:p14="http://schemas.microsoft.com/office/powerpoint/2010/main" val="16297182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503238" y="346075"/>
            <a:ext cx="9064625" cy="1166813"/>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Trade → Wealth → Spending!</a:t>
            </a:r>
          </a:p>
        </p:txBody>
      </p:sp>
      <p:sp>
        <p:nvSpPr>
          <p:cNvPr id="9218" name="Rectangle 2"/>
          <p:cNvSpPr>
            <a:spLocks noGrp="1" noChangeArrowheads="1"/>
          </p:cNvSpPr>
          <p:nvPr>
            <p:ph type="subTitle" idx="4294967295"/>
          </p:nvPr>
        </p:nvSpPr>
        <p:spPr bwMode="auto">
          <a:xfrm>
            <a:off x="503238" y="2209800"/>
            <a:ext cx="9064625" cy="418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marL="0" indent="0" algn="ctr">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The trade that developed during the High Middle Ages led to increased wealth.  The Tuscan city Florence experienced rapid economic growth.  This, coupled by its Republican roots led to Florence's central role in the Italian Renaissance.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038" y="0"/>
            <a:ext cx="5668962"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54582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8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6"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410075" y="0"/>
            <a:ext cx="5668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3264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0"/>
            <a:ext cx="5668962"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69269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503238" y="346075"/>
            <a:ext cx="9059862" cy="1162050"/>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Architecture Re-Revolutionized</a:t>
            </a:r>
          </a:p>
        </p:txBody>
      </p:sp>
      <p:sp>
        <p:nvSpPr>
          <p:cNvPr id="44034" name="Rectangle 2"/>
          <p:cNvSpPr>
            <a:spLocks noGrp="1" noChangeArrowheads="1"/>
          </p:cNvSpPr>
          <p:nvPr>
            <p:ph type="body" idx="1"/>
          </p:nvPr>
        </p:nvSpPr>
        <p:spPr>
          <a:xfrm>
            <a:off x="503238" y="2165350"/>
            <a:ext cx="9059862" cy="4205288"/>
          </a:xfrm>
          <a:ln/>
        </p:spPr>
        <p:txBody>
          <a:bodyPr/>
          <a:lstStyle/>
          <a:p>
            <a:pPr marL="684213" indent="-6826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Many of the buildings in the United States share the Greco-Roman influence we see during the Renaissance</a:t>
            </a:r>
          </a:p>
          <a:p>
            <a:pPr marL="1484313" lvl="1" indent="-568325">
              <a:buFont typeface="Times New Roman" charset="0"/>
              <a:buChar char="–"/>
              <a:tabLst>
                <a:tab pos="684213"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t>There is an emphasis on order and stability</a:t>
            </a:r>
          </a:p>
        </p:txBody>
      </p:sp>
    </p:spTree>
    <p:extLst>
      <p:ext uri="{BB962C8B-B14F-4D97-AF65-F5344CB8AC3E}">
        <p14:creationId xmlns:p14="http://schemas.microsoft.com/office/powerpoint/2010/main" val="980016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503238" y="303213"/>
            <a:ext cx="9059862" cy="124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Unicode MS" charset="0"/>
                <a:cs typeface="Arial Unicode MS" charset="0"/>
              </a:defRPr>
            </a:lvl9pPr>
          </a:lstStyle>
          <a:p>
            <a:pPr algn="ctr"/>
            <a:r>
              <a:rPr lang="en-US" sz="4400" b="1">
                <a:solidFill>
                  <a:srgbClr val="FFFFFF"/>
                </a:solidFill>
              </a:rPr>
              <a:t>Brunelleschi's Ospedale degli Innocente</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937260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79158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54037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8686800" cy="7542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3575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9pPr>
          </a:lstStyle>
          <a:p>
            <a:pPr algn="ctr">
              <a:lnSpc>
                <a:spcPct val="100000"/>
              </a:lnSpc>
            </a:pPr>
            <a:r>
              <a:rPr lang="en-US" sz="3200">
                <a:solidFill>
                  <a:srgbClr val="FFFFFF"/>
                </a:solidFill>
                <a:latin typeface="Times New Roman" charset="0"/>
              </a:rPr>
              <a:t>Under the commission of Pope Julius II, Michelangelo was commissioned to pain the ceiling of the Sistine Chapel.  He decorated it with scenes from Genesis. Michelangelo painted using the fresco style: a slow, but permanent process</a:t>
            </a:r>
          </a:p>
        </p:txBody>
      </p:sp>
    </p:spTree>
    <p:extLst>
      <p:ext uri="{BB962C8B-B14F-4D97-AF65-F5344CB8AC3E}">
        <p14:creationId xmlns:p14="http://schemas.microsoft.com/office/powerpoint/2010/main" val="12837621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Sistine Chapel</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10080625" cy="451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3" name="Text Box 3"/>
          <p:cNvSpPr txBox="1">
            <a:spLocks noChangeArrowheads="1"/>
          </p:cNvSpPr>
          <p:nvPr/>
        </p:nvSpPr>
        <p:spPr bwMode="auto">
          <a:xfrm>
            <a:off x="4114800" y="6427788"/>
            <a:ext cx="342900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Arial Unicode MS" charset="0"/>
                <a:cs typeface="Arial Unicode MS" charset="0"/>
              </a:defRPr>
            </a:lvl9pPr>
          </a:lstStyle>
          <a:p>
            <a:pPr>
              <a:lnSpc>
                <a:spcPct val="100000"/>
              </a:lnSpc>
            </a:pPr>
            <a:r>
              <a:rPr lang="en-US" sz="2400">
                <a:solidFill>
                  <a:srgbClr val="FFFFFF"/>
                </a:solidFill>
                <a:latin typeface="Times New Roman" charset="0"/>
              </a:rPr>
              <a:t>1508-1512</a:t>
            </a:r>
          </a:p>
        </p:txBody>
      </p:sp>
    </p:spTree>
    <p:extLst>
      <p:ext uri="{BB962C8B-B14F-4D97-AF65-F5344CB8AC3E}">
        <p14:creationId xmlns:p14="http://schemas.microsoft.com/office/powerpoint/2010/main" val="23426200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Creation of Adam</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10079038" cy="5183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621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503238" y="346075"/>
            <a:ext cx="9069387"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What is the Renaissance?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61722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503238" y="346075"/>
            <a:ext cx="9061450" cy="604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charset="0"/>
                <a:cs typeface="Arial Unicode MS" charset="0"/>
              </a:defRPr>
            </a:lvl9pPr>
          </a:lstStyle>
          <a:p>
            <a:pPr algn="ctr">
              <a:lnSpc>
                <a:spcPct val="100000"/>
              </a:lnSpc>
            </a:pPr>
            <a:r>
              <a:rPr lang="en-US" sz="3200">
                <a:solidFill>
                  <a:srgbClr val="FFFFFF"/>
                </a:solidFill>
                <a:latin typeface="Times New Roman" charset="0"/>
              </a:rPr>
              <a:t>Rafael painted the school of Athens for the Pope Julius II.  It is also located in the Vatican  The fresco took over a year for Rafael to complete, though when he did, the work embodied the Renaissance in so many ways.</a:t>
            </a:r>
          </a:p>
        </p:txBody>
      </p:sp>
    </p:spTree>
    <p:extLst>
      <p:ext uri="{BB962C8B-B14F-4D97-AF65-F5344CB8AC3E}">
        <p14:creationId xmlns:p14="http://schemas.microsoft.com/office/powerpoint/2010/main" val="433196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33400" y="-26988"/>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School of Athens</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936038" cy="607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5" name="Text Box 3"/>
          <p:cNvSpPr txBox="1">
            <a:spLocks noChangeArrowheads="1"/>
          </p:cNvSpPr>
          <p:nvPr/>
        </p:nvSpPr>
        <p:spPr bwMode="auto">
          <a:xfrm>
            <a:off x="2971800" y="7086600"/>
            <a:ext cx="45720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9pPr>
          </a:lstStyle>
          <a:p>
            <a:pPr>
              <a:lnSpc>
                <a:spcPct val="100000"/>
              </a:lnSpc>
            </a:pPr>
            <a:r>
              <a:rPr lang="en-US" sz="2400">
                <a:latin typeface="Times New Roman" charset="0"/>
              </a:rPr>
              <a:t>Raffaello Sanzio da Urbino 1509-1510</a:t>
            </a:r>
          </a:p>
        </p:txBody>
      </p:sp>
    </p:spTree>
    <p:extLst>
      <p:ext uri="{BB962C8B-B14F-4D97-AF65-F5344CB8AC3E}">
        <p14:creationId xmlns:p14="http://schemas.microsoft.com/office/powerpoint/2010/main" val="7874788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54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20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Sandro Botticelli was commissioned by the Medici to produce a number of the most beautiful paintings ever produced to decorate one of their  mansions. The “Birth of Venus” shows the goddess of love emerging from the sea after a violent episode </a:t>
            </a:r>
          </a:p>
        </p:txBody>
      </p:sp>
    </p:spTree>
    <p:extLst>
      <p:ext uri="{BB962C8B-B14F-4D97-AF65-F5344CB8AC3E}">
        <p14:creationId xmlns:p14="http://schemas.microsoft.com/office/powerpoint/2010/main" val="18555675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503238" y="301625"/>
            <a:ext cx="9067800" cy="12588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Birth of Venus</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91440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7" name="Text Box 3"/>
          <p:cNvSpPr txBox="1">
            <a:spLocks noChangeArrowheads="1"/>
          </p:cNvSpPr>
          <p:nvPr/>
        </p:nvSpPr>
        <p:spPr bwMode="auto">
          <a:xfrm>
            <a:off x="2286000" y="7086600"/>
            <a:ext cx="43434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Arial Unicode MS" charset="0"/>
                <a:cs typeface="Arial Unicode MS" charset="0"/>
              </a:defRPr>
            </a:lvl9pPr>
          </a:lstStyle>
          <a:p>
            <a:pPr>
              <a:lnSpc>
                <a:spcPct val="100000"/>
              </a:lnSpc>
            </a:pPr>
            <a:r>
              <a:rPr lang="en-US" sz="2400">
                <a:solidFill>
                  <a:srgbClr val="00FF00"/>
                </a:solidFill>
                <a:latin typeface="Times New Roman" charset="0"/>
              </a:rPr>
              <a:t>Sandro Botticelli  1486</a:t>
            </a:r>
          </a:p>
        </p:txBody>
      </p:sp>
    </p:spTree>
    <p:extLst>
      <p:ext uri="{BB962C8B-B14F-4D97-AF65-F5344CB8AC3E}">
        <p14:creationId xmlns:p14="http://schemas.microsoft.com/office/powerpoint/2010/main" val="6975196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dirty="0" smtClean="0">
                <a:solidFill>
                  <a:srgbClr val="FFFFFF"/>
                </a:solidFill>
              </a:rPr>
              <a:t>The Scientific Revolution</a:t>
            </a:r>
            <a:endParaRPr lang="en-US" sz="3200" dirty="0">
              <a:solidFill>
                <a:srgbClr val="FFFFFF"/>
              </a:solidFill>
            </a:endParaRPr>
          </a:p>
        </p:txBody>
      </p:sp>
    </p:spTree>
    <p:extLst>
      <p:ext uri="{BB962C8B-B14F-4D97-AF65-F5344CB8AC3E}">
        <p14:creationId xmlns:p14="http://schemas.microsoft.com/office/powerpoint/2010/main" val="37579785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600">
                <a:solidFill>
                  <a:srgbClr val="FFFFFF"/>
                </a:solidFill>
                <a:latin typeface="Times New Roman" charset="0"/>
              </a:rPr>
              <a:t>1543 – Nicolaus Copernicus proposed a “heliocentric” model of the universe</a:t>
            </a:r>
          </a:p>
          <a:p>
            <a:pPr algn="ctr"/>
            <a:endParaRPr lang="en-US" sz="3600">
              <a:solidFill>
                <a:srgbClr val="FFFFFF"/>
              </a:solidFill>
              <a:latin typeface="Times New Roman" charset="0"/>
            </a:endParaRPr>
          </a:p>
          <a:p>
            <a:pPr algn="ctr"/>
            <a:r>
              <a:rPr lang="en-US" sz="3600">
                <a:solidFill>
                  <a:srgbClr val="FFFFFF"/>
                </a:solidFill>
                <a:latin typeface="Times New Roman" charset="0"/>
              </a:rPr>
              <a:t>1564-1642 – Galileo Galilei devised a telescope that allowed him to see mountains on the moon, sun spots, and moons revolving around Jupiter, just as we do around the sun</a:t>
            </a:r>
          </a:p>
        </p:txBody>
      </p:sp>
    </p:spTree>
    <p:extLst>
      <p:ext uri="{BB962C8B-B14F-4D97-AF65-F5344CB8AC3E}">
        <p14:creationId xmlns:p14="http://schemas.microsoft.com/office/powerpoint/2010/main" val="2467296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503238" y="307975"/>
            <a:ext cx="9067800" cy="12461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Turns out it's not a dude on his Chariot pulling the sun :-(</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4284"/>
          <a:stretch>
            <a:fillRect/>
          </a:stretch>
        </p:blipFill>
        <p:spPr bwMode="auto">
          <a:xfrm>
            <a:off x="685800" y="2743200"/>
            <a:ext cx="3429000" cy="3657600"/>
          </a:xfrm>
          <a:prstGeom prst="rect">
            <a:avLst/>
          </a:prstGeom>
          <a:noFill/>
          <a:ln>
            <a:noFill/>
          </a:ln>
          <a:effectLst/>
          <a:extLst>
            <a:ext uri="{909E8E84-426E-40dd-AFC4-6F175D3DCCD1}">
              <a14:hiddenFill xmlns:a14="http://schemas.microsoft.com/office/drawing/2010/main">
                <a:blipFill dpi="0" rotWithShape="0">
                  <a:blip/>
                  <a:srcRect l="14279" r="142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851" name="Line 3"/>
          <p:cNvSpPr>
            <a:spLocks noChangeShapeType="1"/>
          </p:cNvSpPr>
          <p:nvPr/>
        </p:nvSpPr>
        <p:spPr bwMode="auto">
          <a:xfrm>
            <a:off x="4343400" y="4800600"/>
            <a:ext cx="1371600" cy="1588"/>
          </a:xfrm>
          <a:prstGeom prst="line">
            <a:avLst/>
          </a:prstGeom>
          <a:noFill/>
          <a:ln w="1461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2971800"/>
            <a:ext cx="3556000" cy="355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86103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of the World</a:t>
            </a:r>
            <a:endParaRPr lang="en-US" dirty="0"/>
          </a:p>
        </p:txBody>
      </p:sp>
      <p:pic>
        <p:nvPicPr>
          <p:cNvPr id="4" name="Picture 3"/>
          <p:cNvPicPr>
            <a:picLocks noChangeAspect="1"/>
          </p:cNvPicPr>
          <p:nvPr/>
        </p:nvPicPr>
        <p:blipFill>
          <a:blip r:embed="rId2"/>
          <a:stretch>
            <a:fillRect/>
          </a:stretch>
        </p:blipFill>
        <p:spPr>
          <a:xfrm>
            <a:off x="3516312" y="1874837"/>
            <a:ext cx="3048000" cy="5080000"/>
          </a:xfrm>
          <a:prstGeom prst="rect">
            <a:avLst/>
          </a:prstGeom>
        </p:spPr>
      </p:pic>
    </p:spTree>
    <p:extLst>
      <p:ext uri="{BB962C8B-B14F-4D97-AF65-F5344CB8AC3E}">
        <p14:creationId xmlns:p14="http://schemas.microsoft.com/office/powerpoint/2010/main" val="1105294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dirty="0" smtClean="0">
                <a:solidFill>
                  <a:srgbClr val="FFFFFF"/>
                </a:solidFill>
              </a:rPr>
              <a:t>1610 CE</a:t>
            </a:r>
          </a:p>
          <a:p>
            <a:pPr algn="ctr"/>
            <a:r>
              <a:rPr lang="en-US" sz="3200" dirty="0" smtClean="0">
                <a:solidFill>
                  <a:srgbClr val="FFFFFF"/>
                </a:solidFill>
              </a:rPr>
              <a:t>“</a:t>
            </a:r>
            <a:r>
              <a:rPr lang="en-US" sz="3200" dirty="0">
                <a:solidFill>
                  <a:srgbClr val="FFFFFF"/>
                </a:solidFill>
              </a:rPr>
              <a:t>and yet it moves...”</a:t>
            </a:r>
          </a:p>
          <a:p>
            <a:pPr algn="ctr"/>
            <a:endParaRPr lang="en-US" sz="3200" dirty="0">
              <a:solidFill>
                <a:srgbClr val="FFFFFF"/>
              </a:solidFill>
            </a:endParaRPr>
          </a:p>
          <a:p>
            <a:pPr algn="ctr"/>
            <a:r>
              <a:rPr lang="en-US" sz="3200" dirty="0">
                <a:solidFill>
                  <a:srgbClr val="FFFFFF"/>
                </a:solidFill>
              </a:rPr>
              <a:t>For his revelations on the movement of the planet's Galileo's work was censored by the Catholic Church.  While he was not put to death</a:t>
            </a:r>
            <a:r>
              <a:rPr lang="en-US" sz="3200" dirty="0" smtClean="0">
                <a:solidFill>
                  <a:srgbClr val="FFFFFF"/>
                </a:solidFill>
              </a:rPr>
              <a:t>, he had to spend the rest of his life under house arrest </a:t>
            </a:r>
          </a:p>
          <a:p>
            <a:pPr algn="ctr"/>
            <a:r>
              <a:rPr lang="en-US" sz="3200" dirty="0" smtClean="0">
                <a:solidFill>
                  <a:srgbClr val="FFFFFF"/>
                </a:solidFill>
              </a:rPr>
              <a:t>His works are burned as heretical</a:t>
            </a:r>
            <a:endParaRPr lang="en-US" sz="3200" dirty="0">
              <a:solidFill>
                <a:srgbClr val="FFFFFF"/>
              </a:solidFill>
            </a:endParaRPr>
          </a:p>
        </p:txBody>
      </p:sp>
    </p:spTree>
    <p:extLst>
      <p:ext uri="{BB962C8B-B14F-4D97-AF65-F5344CB8AC3E}">
        <p14:creationId xmlns:p14="http://schemas.microsoft.com/office/powerpoint/2010/main" val="19672996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2" y="3398837"/>
            <a:ext cx="9058275" cy="1249363"/>
          </a:xfrm>
        </p:spPr>
        <p:txBody>
          <a:bodyPr/>
          <a:lstStyle/>
          <a:p>
            <a:r>
              <a:rPr lang="en-US" dirty="0" smtClean="0"/>
              <a:t>The Renaissance “isms”</a:t>
            </a:r>
            <a:br>
              <a:rPr lang="en-US" dirty="0" smtClean="0"/>
            </a:br>
            <a:r>
              <a:rPr lang="en-US" dirty="0"/>
              <a:t/>
            </a:r>
            <a:br>
              <a:rPr lang="en-US" dirty="0"/>
            </a:br>
            <a:r>
              <a:rPr lang="en-US" dirty="0" smtClean="0"/>
              <a:t>These are words that help describe the foci (focuses) and schools of thought in the Renaissance.</a:t>
            </a:r>
            <a:br>
              <a:rPr lang="en-US" dirty="0" smtClean="0"/>
            </a:br>
            <a:r>
              <a:rPr lang="en-US" dirty="0"/>
              <a:t/>
            </a:r>
            <a:br>
              <a:rPr lang="en-US" dirty="0"/>
            </a:br>
            <a:r>
              <a:rPr lang="en-US" dirty="0" smtClean="0"/>
              <a:t>Keep these in mind throughout the Unit</a:t>
            </a:r>
            <a:endParaRPr lang="en-US" dirty="0"/>
          </a:p>
        </p:txBody>
      </p:sp>
    </p:spTree>
    <p:extLst>
      <p:ext uri="{BB962C8B-B14F-4D97-AF65-F5344CB8AC3E}">
        <p14:creationId xmlns:p14="http://schemas.microsoft.com/office/powerpoint/2010/main" val="106473502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503238" y="346075"/>
            <a:ext cx="9059862" cy="604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Artistic ideas eventually spread.  After coming to Italy to study the great artists from 1505-1507, Albrecht Durer returned north and introduced rationality and scientific study into northern art. This, combined with new technologies in oil painting, led to intricate, beautiful works  </a:t>
            </a:r>
          </a:p>
        </p:txBody>
      </p:sp>
    </p:spTree>
    <p:extLst>
      <p:ext uri="{BB962C8B-B14F-4D97-AF65-F5344CB8AC3E}">
        <p14:creationId xmlns:p14="http://schemas.microsoft.com/office/powerpoint/2010/main" val="20802206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503238" y="346075"/>
            <a:ext cx="9067800" cy="11699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The Arnolfini Marriage</a:t>
            </a: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1355725"/>
            <a:ext cx="4867275" cy="595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3" name="Text Box 3"/>
          <p:cNvSpPr txBox="1">
            <a:spLocks noChangeArrowheads="1"/>
          </p:cNvSpPr>
          <p:nvPr/>
        </p:nvSpPr>
        <p:spPr bwMode="auto">
          <a:xfrm>
            <a:off x="7315200" y="2514600"/>
            <a:ext cx="2514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charset="0"/>
                <a:ea typeface="Arial Unicode MS" charset="0"/>
                <a:cs typeface="Arial Unicode MS" charset="0"/>
              </a:defRPr>
            </a:lvl1pPr>
            <a:lvl2pPr>
              <a:tabLst>
                <a:tab pos="723900" algn="l"/>
                <a:tab pos="1447800" algn="l"/>
                <a:tab pos="2171700" algn="l"/>
              </a:tabLst>
              <a:defRPr>
                <a:solidFill>
                  <a:srgbClr val="000000"/>
                </a:solidFill>
                <a:latin typeface="Arial" charset="0"/>
                <a:ea typeface="Arial Unicode MS" charset="0"/>
                <a:cs typeface="Arial Unicode MS" charset="0"/>
              </a:defRPr>
            </a:lvl2pPr>
            <a:lvl3pPr>
              <a:tabLst>
                <a:tab pos="723900" algn="l"/>
                <a:tab pos="1447800" algn="l"/>
                <a:tab pos="2171700" algn="l"/>
              </a:tabLst>
              <a:defRPr>
                <a:solidFill>
                  <a:srgbClr val="000000"/>
                </a:solidFill>
                <a:latin typeface="Arial" charset="0"/>
                <a:ea typeface="Arial Unicode MS" charset="0"/>
                <a:cs typeface="Arial Unicode MS" charset="0"/>
              </a:defRPr>
            </a:lvl3pPr>
            <a:lvl4pPr>
              <a:tabLst>
                <a:tab pos="723900" algn="l"/>
                <a:tab pos="1447800" algn="l"/>
                <a:tab pos="2171700" algn="l"/>
              </a:tabLst>
              <a:defRPr>
                <a:solidFill>
                  <a:srgbClr val="000000"/>
                </a:solidFill>
                <a:latin typeface="Arial" charset="0"/>
                <a:ea typeface="Arial Unicode MS" charset="0"/>
                <a:cs typeface="Arial Unicode MS" charset="0"/>
              </a:defRPr>
            </a:lvl4pPr>
            <a:lvl5pPr>
              <a:tabLst>
                <a:tab pos="723900" algn="l"/>
                <a:tab pos="1447800" algn="l"/>
                <a:tab pos="2171700"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9pPr>
          </a:lstStyle>
          <a:p>
            <a:pPr>
              <a:lnSpc>
                <a:spcPct val="100000"/>
              </a:lnSpc>
            </a:pPr>
            <a:r>
              <a:rPr lang="en-US" sz="2400">
                <a:solidFill>
                  <a:srgbClr val="00FF00"/>
                </a:solidFill>
                <a:latin typeface="Times New Roman" charset="0"/>
              </a:rPr>
              <a:t>Jan van Eyck</a:t>
            </a:r>
          </a:p>
        </p:txBody>
      </p:sp>
    </p:spTree>
    <p:extLst>
      <p:ext uri="{BB962C8B-B14F-4D97-AF65-F5344CB8AC3E}">
        <p14:creationId xmlns:p14="http://schemas.microsoft.com/office/powerpoint/2010/main" val="30916274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503238" y="307975"/>
            <a:ext cx="9067800" cy="1246188"/>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I probably should have started with the man in the mirror</a:t>
            </a: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65288"/>
            <a:ext cx="5599113" cy="5649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496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503238" y="301625"/>
            <a:ext cx="9059862" cy="613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Arial Unicode MS" charset="0"/>
                <a:cs typeface="Arial Unicode MS" charset="0"/>
              </a:defRPr>
            </a:lvl9pPr>
          </a:lstStyle>
          <a:p>
            <a:pPr algn="ctr"/>
            <a:r>
              <a:rPr lang="en-US" sz="3200">
                <a:solidFill>
                  <a:srgbClr val="FFFFFF"/>
                </a:solidFill>
              </a:rPr>
              <a:t>Literary and Scientific Developments in the Renaissance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Something Good Today</a:t>
            </a:r>
            <a:endParaRPr lang="en-US" dirty="0"/>
          </a:p>
        </p:txBody>
      </p:sp>
      <p:pic>
        <p:nvPicPr>
          <p:cNvPr id="3" name="Picture 2"/>
          <p:cNvPicPr>
            <a:picLocks noChangeAspect="1"/>
          </p:cNvPicPr>
          <p:nvPr/>
        </p:nvPicPr>
        <p:blipFill>
          <a:blip r:embed="rId2"/>
          <a:stretch>
            <a:fillRect/>
          </a:stretch>
        </p:blipFill>
        <p:spPr>
          <a:xfrm>
            <a:off x="3440112" y="1570037"/>
            <a:ext cx="3175000" cy="5448300"/>
          </a:xfrm>
          <a:prstGeom prst="rect">
            <a:avLst/>
          </a:prstGeom>
        </p:spPr>
      </p:pic>
    </p:spTree>
    <p:extLst>
      <p:ext uri="{BB962C8B-B14F-4D97-AF65-F5344CB8AC3E}">
        <p14:creationId xmlns:p14="http://schemas.microsoft.com/office/powerpoint/2010/main" val="18930101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Arial Unicode MS"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38162</TotalTime>
  <Words>1558</Words>
  <Application>Microsoft Macintosh PowerPoint</Application>
  <PresentationFormat>Custom</PresentationFormat>
  <Paragraphs>205</Paragraphs>
  <Slides>94</Slides>
  <Notes>73</Notes>
  <HiddenSlides>0</HiddenSlides>
  <MMClips>0</MMClips>
  <ScaleCrop>false</ScaleCrop>
  <HeadingPairs>
    <vt:vector size="4" baseType="variant">
      <vt:variant>
        <vt:lpstr>Theme</vt:lpstr>
      </vt:variant>
      <vt:variant>
        <vt:i4>5</vt:i4>
      </vt:variant>
      <vt:variant>
        <vt:lpstr>Slide Titles</vt:lpstr>
      </vt:variant>
      <vt:variant>
        <vt:i4>94</vt:i4>
      </vt:variant>
    </vt:vector>
  </HeadingPairs>
  <TitlesOfParts>
    <vt:vector size="99" baseType="lpstr">
      <vt:lpstr>Office Theme</vt:lpstr>
      <vt:lpstr>Office Theme</vt:lpstr>
      <vt:lpstr>Office Theme</vt:lpstr>
      <vt:lpstr>Office Theme</vt:lpstr>
      <vt:lpstr>Office Theme</vt:lpstr>
      <vt:lpstr>Dante Alighieri</vt:lpstr>
      <vt:lpstr>Literature</vt:lpstr>
      <vt:lpstr>PowerPoint Presentation</vt:lpstr>
      <vt:lpstr>PowerPoint Presentation</vt:lpstr>
      <vt:lpstr>The Renaissance!</vt:lpstr>
      <vt:lpstr>Rebirth!</vt:lpstr>
      <vt:lpstr>Trade → Wealth → Spending!</vt:lpstr>
      <vt:lpstr>What is the Renaissance?</vt:lpstr>
      <vt:lpstr>The Renaissance “isms”  These are words that help describe the foci (focuses) and schools of thought in the Renaissance.  Keep these in mind throughout the Unit</vt:lpstr>
      <vt:lpstr>Humanism</vt:lpstr>
      <vt:lpstr>Individualism</vt:lpstr>
      <vt:lpstr>Secularism</vt:lpstr>
      <vt:lpstr>Rationalism</vt:lpstr>
      <vt:lpstr>Classicism</vt:lpstr>
      <vt:lpstr>Realism</vt:lpstr>
      <vt:lpstr>Consumerism</vt:lpstr>
      <vt:lpstr>What can we learn from the ancients?</vt:lpstr>
      <vt:lpstr>Politics and Philosophy</vt:lpstr>
      <vt:lpstr>Revival of the Humanities</vt:lpstr>
      <vt:lpstr>Competition to Kick Things Off</vt:lpstr>
      <vt:lpstr>PowerPoint Presentation</vt:lpstr>
      <vt:lpstr>PowerPoint Presentation</vt:lpstr>
      <vt:lpstr>The Medici</vt:lpstr>
      <vt:lpstr>Patrons</vt:lpstr>
      <vt:lpstr>Palazzo Medici</vt:lpstr>
      <vt:lpstr>PowerPoint Presentation</vt:lpstr>
      <vt:lpstr>PowerPoint Presentation</vt:lpstr>
      <vt:lpstr>PowerPoint Presentation</vt:lpstr>
      <vt:lpstr>PowerPoint Presentation</vt:lpstr>
      <vt:lpstr>PowerPoint Presentation</vt:lpstr>
      <vt:lpstr>Governmental Influences</vt:lpstr>
      <vt:lpstr>The Medici Exiled</vt:lpstr>
      <vt:lpstr>Bonfire of the Vanities vs. Bonfire of Savornarola</vt:lpstr>
      <vt:lpstr>PowerPoint Presentation</vt:lpstr>
      <vt:lpstr>Medici Return</vt:lpstr>
      <vt:lpstr>PowerPoint Presentation</vt:lpstr>
      <vt:lpstr>The Prince</vt:lpstr>
      <vt:lpstr>Palazzo Vecchio</vt:lpstr>
      <vt:lpstr>PowerPoint Presentation</vt:lpstr>
      <vt:lpstr>PowerPoint Presentation</vt:lpstr>
      <vt:lpstr>PowerPoint Presentation</vt:lpstr>
      <vt:lpstr>The David</vt:lpstr>
      <vt:lpstr>PowerPoint Presentation</vt:lpstr>
      <vt:lpstr>Palazzo Pitti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Sistine Chapel</vt:lpstr>
      <vt:lpstr>The Creation of Adam</vt:lpstr>
      <vt:lpstr>PowerPoint Presentation</vt:lpstr>
      <vt:lpstr>The School of Athens</vt:lpstr>
      <vt:lpstr>PowerPoint Presentation</vt:lpstr>
      <vt:lpstr>PowerPoint Presentation</vt:lpstr>
      <vt:lpstr>The Birth of Venus</vt:lpstr>
      <vt:lpstr>PowerPoint Presentation</vt:lpstr>
      <vt:lpstr>Leonardo da Vinci</vt:lpstr>
      <vt:lpstr>Da Vinci's Inventions</vt:lpstr>
      <vt:lpstr>What are you so happy about?</vt:lpstr>
      <vt:lpstr>Did he say they're out of BBQ?!</vt:lpstr>
      <vt:lpstr>PowerPoint Presentation</vt:lpstr>
      <vt:lpstr>PowerPoint Presentation</vt:lpstr>
      <vt:lpstr>PowerPoint Presentation</vt:lpstr>
      <vt:lpstr>Influence in all realms</vt:lpstr>
      <vt:lpstr>The Dome... then and now</vt:lpstr>
      <vt:lpstr>And Somewhere In Between</vt:lpstr>
      <vt:lpstr>PowerPoint Presentation</vt:lpstr>
      <vt:lpstr>PowerPoint Presentation</vt:lpstr>
      <vt:lpstr>PowerPoint Presentation</vt:lpstr>
      <vt:lpstr>Architecture Re-Revolutionized</vt:lpstr>
      <vt:lpstr>PowerPoint Presentation</vt:lpstr>
      <vt:lpstr>PowerPoint Presentation</vt:lpstr>
      <vt:lpstr>PowerPoint Presentation</vt:lpstr>
      <vt:lpstr>PowerPoint Presentation</vt:lpstr>
      <vt:lpstr>The Sistine Chapel</vt:lpstr>
      <vt:lpstr>The Creation of Adam</vt:lpstr>
      <vt:lpstr>PowerPoint Presentation</vt:lpstr>
      <vt:lpstr>The School of Athens</vt:lpstr>
      <vt:lpstr>PowerPoint Presentation</vt:lpstr>
      <vt:lpstr>PowerPoint Presentation</vt:lpstr>
      <vt:lpstr>The Birth of Venus</vt:lpstr>
      <vt:lpstr>PowerPoint Presentation</vt:lpstr>
      <vt:lpstr>PowerPoint Presentation</vt:lpstr>
      <vt:lpstr>Turns out it's not a dude on his Chariot pulling the sun :-(</vt:lpstr>
      <vt:lpstr>Understanding of the World</vt:lpstr>
      <vt:lpstr>PowerPoint Presentation</vt:lpstr>
      <vt:lpstr>PowerPoint Presentation</vt:lpstr>
      <vt:lpstr>The Arnolfini Marriage</vt:lpstr>
      <vt:lpstr>I probably should have started with the man in the mirror</vt:lpstr>
      <vt:lpstr>PowerPoint Presentation</vt:lpstr>
      <vt:lpstr>Do Something Good Today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Renaissance!</dc:title>
  <dc:creator>Knoeckel, David A</dc:creator>
  <cp:lastModifiedBy>David Knoeckel</cp:lastModifiedBy>
  <cp:revision>33</cp:revision>
  <cp:lastPrinted>2015-03-03T15:30:37Z</cp:lastPrinted>
  <dcterms:created xsi:type="dcterms:W3CDTF">2011-03-23T13:38:15Z</dcterms:created>
  <dcterms:modified xsi:type="dcterms:W3CDTF">2017-03-06T18:19:03Z</dcterms:modified>
</cp:coreProperties>
</file>