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240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3464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perseus.tufts.edu/hopper/text?doc=Perseus:text:1999.02.0151:book=1:chapter=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Numa Pompilius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Chapter 17- AJ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28550" y="938650"/>
            <a:ext cx="5283300" cy="355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After Romulus reign The senators were fighting over the kingship, The people wanted a king that they new and trusted.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 senators decided they were all going to switch responsibilities every 5 days.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For one year Rome was an oligarchy and the people were fed up and wanted a monarchy.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 senate wanted to please their plebs (people) so they granted them the power to choose whatever leader they wanted, with the senate's approval.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The plebs (people) were so pleased that they let the senate choose their leader.</a:t>
            </a:r>
          </a:p>
        </p:txBody>
      </p:sp>
      <p:pic>
        <p:nvPicPr>
          <p:cNvPr id="62" name="Shape 62" descr="Image result for 10 senates being king in rom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1850" y="112400"/>
            <a:ext cx="3632149" cy="35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Roam hit up Numa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9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Grew up in a Sabine City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Roman interex asked Numa to be their king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They didn’t have any other options and Numa was super smart</a:t>
            </a:r>
          </a:p>
        </p:txBody>
      </p:sp>
      <p:pic>
        <p:nvPicPr>
          <p:cNvPr id="69" name="Shape 69" descr="Image result for numa pompiliu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025" y="2463800"/>
            <a:ext cx="2794000" cy="267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Temple of Janus and Religion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buSzPct val="100000"/>
            </a:pPr>
            <a:r>
              <a:rPr lang="en" sz="1900"/>
              <a:t>Numa was against war and created religion so that he could pacify his barbaric and uncivilized people</a:t>
            </a:r>
          </a:p>
          <a:p>
            <a:pPr marL="457200" lvl="0" indent="-349250" rtl="0">
              <a:spcBef>
                <a:spcPts val="0"/>
              </a:spcBef>
              <a:buSzPct val="100000"/>
            </a:pPr>
            <a:r>
              <a:rPr lang="en" sz="1900"/>
              <a:t>At the base of Aventine (a hill in rome) Numa built the temple of Janus, The doors opened when there was war and the doors closed during peacetime</a:t>
            </a:r>
          </a:p>
          <a:p>
            <a:pPr marL="457200" lvl="0" indent="-349250" rtl="0">
              <a:spcBef>
                <a:spcPts val="0"/>
              </a:spcBef>
              <a:buSzPct val="100000"/>
            </a:pPr>
            <a:r>
              <a:rPr lang="en" sz="1900"/>
              <a:t>He pretended to have nocturnal meetings with Egeria, a God and his wife, to appoint priests and establish rites</a:t>
            </a:r>
          </a:p>
          <a:p>
            <a:pPr marL="457200" lvl="0" indent="-349250" rtl="0">
              <a:spcBef>
                <a:spcPts val="0"/>
              </a:spcBef>
              <a:buSzPct val="100000"/>
            </a:pPr>
            <a:r>
              <a:rPr lang="en" sz="1900"/>
              <a:t>He divided the year into twelve months (a lunar calendar) and created days off for his people</a:t>
            </a:r>
          </a:p>
        </p:txBody>
      </p:sp>
      <p:pic>
        <p:nvPicPr>
          <p:cNvPr id="76" name="Shape 76" descr="Image result for numa's lunar calenda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0024" y="0"/>
            <a:ext cx="843974" cy="126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 descr="Image result for pictures of the mo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1875" y="4019050"/>
            <a:ext cx="1182125" cy="1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Chapter 20 - Numa and religion 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Under King Numa Important developments in religion took place.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King Numa appointed many different Flamen ( priests)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Flamen were appointed to gods of Mars, and Jupiter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Numa took initiative to “ build up” the church and roman religion.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In addition to appointing flamen he appointed the Pontifex Maximus (pope)</a:t>
            </a:r>
          </a:p>
        </p:txBody>
      </p:sp>
      <p:pic>
        <p:nvPicPr>
          <p:cNvPr id="84" name="Shape 84" descr="Image result for king numa appointing flam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550" y="2791750"/>
            <a:ext cx="6331374" cy="235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86633" y="11544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Victor-21: the reuniting 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86633" y="17271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Romulus was a terrible ruler, he left the citizens in chaos.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However when Numa was in power he controlled his citizens through religion.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With religion he was able to calm his citizens.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Even the neighbors hated them at one point.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God's watching citizens, better be good.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Numa Pompilius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1696" y="2888398"/>
            <a:ext cx="2405000" cy="22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3"/>
              </a:rPr>
              <a:t>http://www.perseus.tufts.edu/hopper/text?doc=Perseus%3Atext%3A1999.02.0151%3Abook%3D1%3Achapter%3D21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Macintosh PowerPoint</Application>
  <PresentationFormat>On-screen Show (16:9)</PresentationFormat>
  <Paragraphs>30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Numa Pompilius</vt:lpstr>
      <vt:lpstr>Chapter 17- AJ</vt:lpstr>
      <vt:lpstr>Roam hit up Numa</vt:lpstr>
      <vt:lpstr>Temple of Janus and Religion</vt:lpstr>
      <vt:lpstr>Chapter 20 - Numa and religion </vt:lpstr>
      <vt:lpstr>Victor-21: the reuniting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Numa Pompilius</dc:title>
  <cp:lastModifiedBy>David Knoeckel</cp:lastModifiedBy>
  <cp:revision>1</cp:revision>
  <dcterms:modified xsi:type="dcterms:W3CDTF">2017-08-31T21:11:11Z</dcterms:modified>
</cp:coreProperties>
</file>