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44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46635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Tarquinius Superbus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Overthrow/Exile: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-Tarquinius embarked on a conquest against the Rotuli, which resulted in a siege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-Sextus Tarquinius raped Lucretia and she later committed suicide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-Brutus convinced the roman comitia to revoke Tarquinius’s imperium and exile him.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-Tarquinius arranged an army with his allies and fought against the Roman army to maintain power, he loses and is exiled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 descr="img_988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2724" y="0"/>
            <a:ext cx="4711977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Overthrow/Exile (cont.):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-Tarquinius attempted to return from exile with a latin army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-He lost, and his only remaining son died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-Tarquinius finally went to Cumae before his death in 495 BC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-Tarquinius’s overthrow led to the start of the Roman Republic.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472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944" y="0"/>
            <a:ext cx="624211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26870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Background: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974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Tarquinius Superbus was the son or grandson of the fifth king, Tarquinius Priscus.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He reigned from 535-509 BCE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Tarquinius Superbus came to power after the king Servius Tullius.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 descr="Lucius_Verus_Louvre_Ma117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4987" y="0"/>
            <a:ext cx="385762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he came into power: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-His wife Tullia convinced him to overthrow the reigning king, Servius Tullius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-Tarquinius sent assassins murder Servius as well as all the senators that supported him. He was then declared king.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 descr="Lucius Tarquinius Superbus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79825"/>
            <a:ext cx="9144000" cy="506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Reign: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Superbus began his reign by refusing to bury dead Servius, and by putting to death many senators.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He did not replace these dead senators and therefore weakened the power and size of the Senate.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Superbus did not consult the Senate when making decisions.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89" name="Shape 89" descr="Lucius Tarquinius Superbus – Wikipé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5025" y="292850"/>
            <a:ext cx="4502050" cy="427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Reign (cont.):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Early in his reign Superbus called a meeting to discuss relations between Rome and Latin towns.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At the meeting, Turnus Herdonius, spoke out about Superbus’s arrogance and warned people not to trust him.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Superbus then convinced fellow Latin leaders that Turnus was trying to assassinate him and had Turnus killed.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Reign (cont.):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1589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Superbus was the first king to start war against the Volscians (a war which would last 200 years after his reign)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After taking a wealthy town, he celebrated by making the Temple of Jupiter Optimus Maximus. </a:t>
            </a:r>
          </a:p>
        </p:txBody>
      </p:sp>
      <p:pic>
        <p:nvPicPr>
          <p:cNvPr id="102" name="Shape 102" descr="4430-71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3300" y="1093850"/>
            <a:ext cx="4159000" cy="334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Reign (cont.):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Superbus agreed upon peace with the Aquei, and renewed a treaty of peace between Rome and the Etruscans.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He won victory over the Sabines and established Roman colonies in Signia and Cerceii.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Macintosh PowerPoint</Application>
  <PresentationFormat>On-screen Show (16:9)</PresentationFormat>
  <Paragraphs>34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Amatic SC</vt:lpstr>
      <vt:lpstr>Source Code Pro</vt:lpstr>
      <vt:lpstr>Beach Day</vt:lpstr>
      <vt:lpstr>Tarquinius Superbus</vt:lpstr>
      <vt:lpstr>Background:</vt:lpstr>
      <vt:lpstr>How he came into power:</vt:lpstr>
      <vt:lpstr>PowerPoint Presentation</vt:lpstr>
      <vt:lpstr>Reign:</vt:lpstr>
      <vt:lpstr> </vt:lpstr>
      <vt:lpstr>Reign (cont.):</vt:lpstr>
      <vt:lpstr>Reign (cont.):</vt:lpstr>
      <vt:lpstr>Reign (cont.):</vt:lpstr>
      <vt:lpstr>Overthrow/Exile:</vt:lpstr>
      <vt:lpstr>PowerPoint Presentation</vt:lpstr>
      <vt:lpstr>Overthrow/Exile (cont.):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Tarquinius Superbus</dc:title>
  <cp:lastModifiedBy>David Knoeckel</cp:lastModifiedBy>
  <cp:revision>1</cp:revision>
  <dcterms:modified xsi:type="dcterms:W3CDTF">2017-08-31T21:10:32Z</dcterms:modified>
</cp:coreProperties>
</file>