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117B3B-5E4F-49C0-8643-28BCC9085F08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51CC76-C7E8-4B36-B366-C44C386845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Exclusionary rule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185"/>
            <a:ext cx="2971800" cy="2277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56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rule stems from the Fourth Amendment, which protects citizens from unreasonable searches and seizures.</a:t>
            </a:r>
          </a:p>
          <a:p>
            <a:r>
              <a:rPr lang="en-US" dirty="0" smtClean="0"/>
              <a:t>This rule is meant to discourage the police from breaking the rules in conducting searches.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540" y="4038600"/>
            <a:ext cx="2918460" cy="21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72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exclusionary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exclusionary rule prevents evidence obtained illegally from being used at a trial.</a:t>
            </a:r>
          </a:p>
          <a:p>
            <a:r>
              <a:rPr lang="en-US" dirty="0" smtClean="0"/>
              <a:t>Although evidence may be excluded, a trial can still be held, using other evidence.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90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Cases where the rule does not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exclusionary rule does not apply to:</a:t>
            </a:r>
          </a:p>
          <a:p>
            <a:pPr lvl="1"/>
            <a:r>
              <a:rPr lang="en-US" dirty="0" smtClean="0"/>
              <a:t>Grand jury proceedings</a:t>
            </a:r>
          </a:p>
          <a:p>
            <a:pPr lvl="1"/>
            <a:r>
              <a:rPr lang="en-US" dirty="0" smtClean="0"/>
              <a:t>Civil proceedings</a:t>
            </a:r>
            <a:endParaRPr lang="en-US" dirty="0"/>
          </a:p>
          <a:p>
            <a:pPr lvl="1"/>
            <a:r>
              <a:rPr lang="en-US" dirty="0" smtClean="0"/>
              <a:t>Impeach proceedings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356431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18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faith—the police acted in an honest belief that the search was legal.</a:t>
            </a:r>
          </a:p>
          <a:p>
            <a:r>
              <a:rPr lang="en-US" dirty="0" smtClean="0"/>
              <a:t>Harmless error—using the evidence did not make any significant difference in the trial.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03170"/>
            <a:ext cx="3048000" cy="201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74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Waiver—the defendant waived the right to privacy. Sometime this occurs when the defendant previously entered a plea bargain.</a:t>
            </a:r>
          </a:p>
          <a:p>
            <a:r>
              <a:rPr lang="en-US" dirty="0" smtClean="0"/>
              <a:t>Inevitable discovery—the evidence would have been found in the normal course of events.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1676400" cy="216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15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view—the evidence can be seen from a place there the police have a legal right to be.</a:t>
            </a:r>
          </a:p>
          <a:p>
            <a:r>
              <a:rPr lang="en-US" dirty="0" smtClean="0"/>
              <a:t>Emergency—the police do not need a search warrant in an emergency situation.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2418"/>
            <a:ext cx="3810000" cy="252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42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pursuit—the police are chasing the criminal immediately after the crime.</a:t>
            </a:r>
          </a:p>
          <a:p>
            <a:r>
              <a:rPr lang="en-US" dirty="0" smtClean="0"/>
              <a:t>Vehicles—the police may search a vehicle after a reasonable stop.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2672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93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to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 searches are allowed due to national security.</a:t>
            </a:r>
          </a:p>
          <a:p>
            <a:r>
              <a:rPr lang="en-US" dirty="0" smtClean="0"/>
              <a:t>The “plain feel” exception allows police to search for evidence that is illegal during a legal “pat down” search.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40549"/>
            <a:ext cx="3150870" cy="208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50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</TotalTime>
  <Words>280</Words>
  <Application>Microsoft Macintosh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The Exclusionary rule</vt:lpstr>
      <vt:lpstr>Exclusionary rule</vt:lpstr>
      <vt:lpstr>The exclusionary rule</vt:lpstr>
      <vt:lpstr>Cases where the rule does not apply</vt:lpstr>
      <vt:lpstr>Exceptions to the rule</vt:lpstr>
      <vt:lpstr>Exceptions to the rule</vt:lpstr>
      <vt:lpstr>Exceptions to the rule</vt:lpstr>
      <vt:lpstr>Exceptions to the rule</vt:lpstr>
      <vt:lpstr>Exceptions to the rule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Exclusionary rule</dc:title>
  <dc:creator>admin</dc:creator>
  <cp:lastModifiedBy>David Knoeckel</cp:lastModifiedBy>
  <cp:revision>3</cp:revision>
  <dcterms:created xsi:type="dcterms:W3CDTF">2012-11-09T16:37:29Z</dcterms:created>
  <dcterms:modified xsi:type="dcterms:W3CDTF">2016-08-09T22:00:01Z</dcterms:modified>
</cp:coreProperties>
</file>