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11/15/16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11/15/16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pic>
        <p:nvPicPr>
          <p:cNvPr id="4" name="Picture 3" descr="girls spor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47" y="124414"/>
            <a:ext cx="5013492" cy="35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IX of the Education Act of 1972 prohibits discrimination in education, including:</a:t>
            </a:r>
          </a:p>
          <a:p>
            <a:r>
              <a:rPr lang="en-US" dirty="0"/>
              <a:t>	Curriculum,</a:t>
            </a:r>
          </a:p>
          <a:p>
            <a:r>
              <a:rPr lang="en-US" dirty="0"/>
              <a:t>	Faculty hiring</a:t>
            </a:r>
          </a:p>
          <a:p>
            <a:r>
              <a:rPr lang="en-US" dirty="0"/>
              <a:t>	Student athletic </a:t>
            </a:r>
            <a:r>
              <a:rPr lang="en-US" dirty="0" smtClean="0"/>
              <a:t>programs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Which has been the most </a:t>
            </a:r>
            <a:r>
              <a:rPr lang="en-US" dirty="0" smtClean="0"/>
              <a:t>controversial</a:t>
            </a:r>
            <a:r>
              <a:rPr lang="en-US" dirty="0"/>
              <a:t>?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girls socc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18" y="2725339"/>
            <a:ext cx="2225810" cy="31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Sports programs must effectively accommodate the interests and abilities of both sexes.</a:t>
            </a:r>
          </a:p>
          <a:p>
            <a:endParaRPr lang="en-US" dirty="0"/>
          </a:p>
        </p:txBody>
      </p:sp>
      <p:pic>
        <p:nvPicPr>
          <p:cNvPr id="5" name="Picture 4" descr="basketball girl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54" y="2630677"/>
            <a:ext cx="3227304" cy="37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school, which has a boys’ basketball team, has an number of women interested in playing basketball?</a:t>
            </a:r>
          </a:p>
          <a:p>
            <a:endParaRPr lang="en-US" dirty="0"/>
          </a:p>
        </p:txBody>
      </p:sp>
      <p:pic>
        <p:nvPicPr>
          <p:cNvPr id="4" name="Picture 3" descr="girls basketba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55" y="2804266"/>
            <a:ext cx="5727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may not discriminate against women by providing them with inferior facilities or equipment.</a:t>
            </a:r>
          </a:p>
          <a:p>
            <a:endParaRPr lang="en-US" dirty="0"/>
          </a:p>
        </p:txBody>
      </p:sp>
      <p:pic>
        <p:nvPicPr>
          <p:cNvPr id="4" name="Picture 3" descr="sports equipmen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9" y="2923941"/>
            <a:ext cx="3457489" cy="34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1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If only one woman is interested in a non-contact sport, schools must allow her to tryout for the men’s team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However, in contact sports, schools may limit team members to one gender.  Why?</a:t>
            </a:r>
          </a:p>
          <a:p>
            <a:endParaRPr lang="en-US" dirty="0"/>
          </a:p>
        </p:txBody>
      </p:sp>
      <p:pic>
        <p:nvPicPr>
          <p:cNvPr id="4" name="Picture 3" descr="girls wrestl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96" y="3583177"/>
            <a:ext cx="3908878" cy="31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school violates Title IX, it may lose federal financial aid.</a:t>
            </a:r>
          </a:p>
          <a:p>
            <a:endParaRPr lang="en-US" dirty="0"/>
          </a:p>
        </p:txBody>
      </p:sp>
      <p:pic>
        <p:nvPicPr>
          <p:cNvPr id="4" name="Picture 3" descr="mone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14" y="2489200"/>
            <a:ext cx="4318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7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</TotalTime>
  <Words>93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Title IX</vt:lpstr>
      <vt:lpstr>Title IX</vt:lpstr>
      <vt:lpstr>School Sports</vt:lpstr>
      <vt:lpstr>School Sports</vt:lpstr>
      <vt:lpstr>School Sports</vt:lpstr>
      <vt:lpstr>School Sports</vt:lpstr>
      <vt:lpstr>Penalties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</dc:title>
  <dc:creator>Karen Waples</dc:creator>
  <cp:lastModifiedBy>David Knoeckel</cp:lastModifiedBy>
  <cp:revision>2</cp:revision>
  <dcterms:created xsi:type="dcterms:W3CDTF">2012-09-25T20:48:21Z</dcterms:created>
  <dcterms:modified xsi:type="dcterms:W3CDTF">2016-11-15T13:59:51Z</dcterms:modified>
</cp:coreProperties>
</file>