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4"/>
  </p:notesMasterIdLst>
  <p:handoutMasterIdLst>
    <p:handoutMasterId r:id="rId35"/>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8" d="100"/>
          <a:sy n="58" d="100"/>
        </p:scale>
        <p:origin x="-17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F92DB9-0DE9-CE4A-A28F-0BC7515AACFA}" type="datetimeFigureOut">
              <a:rPr lang="en-US" smtClean="0"/>
              <a:t>4/24/17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093EC9-7C6E-524C-B6D1-18A294CF803B}" type="slidenum">
              <a:rPr lang="en-US" smtClean="0"/>
              <a:t>‹#›</a:t>
            </a:fld>
            <a:endParaRPr lang="en-US"/>
          </a:p>
        </p:txBody>
      </p:sp>
    </p:spTree>
    <p:extLst>
      <p:ext uri="{BB962C8B-B14F-4D97-AF65-F5344CB8AC3E}">
        <p14:creationId xmlns:p14="http://schemas.microsoft.com/office/powerpoint/2010/main" val="3153942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2945DB-1628-CF4A-8E52-CF010D5332D7}" type="datetimeFigureOut">
              <a:rPr lang="en-US" smtClean="0"/>
              <a:t>4/24/17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FE488A-3BC8-5D43-80F5-E3BFB59349C1}" type="slidenum">
              <a:rPr lang="en-US" smtClean="0"/>
              <a:t>‹#›</a:t>
            </a:fld>
            <a:endParaRPr lang="en-US"/>
          </a:p>
        </p:txBody>
      </p:sp>
    </p:spTree>
    <p:extLst>
      <p:ext uri="{BB962C8B-B14F-4D97-AF65-F5344CB8AC3E}">
        <p14:creationId xmlns:p14="http://schemas.microsoft.com/office/powerpoint/2010/main" val="12123176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4B77F969-4613-714B-B709-E862A05FB1D8}" type="slidenum">
              <a:rPr lang="en-US">
                <a:solidFill>
                  <a:srgbClr val="FFFFFF"/>
                </a:solidFill>
                <a:latin typeface="Times New Roman" charset="0"/>
              </a:rPr>
              <a:pPr eaLnBrk="1"/>
              <a:t>1</a:t>
            </a:fld>
            <a:endParaRPr lang="en-US">
              <a:solidFill>
                <a:srgbClr val="FFFFFF"/>
              </a:solidFill>
              <a:latin typeface="Times New Roman" charset="0"/>
            </a:endParaRPr>
          </a:p>
        </p:txBody>
      </p:sp>
      <p:sp>
        <p:nvSpPr>
          <p:cNvPr id="125955"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r" eaLnBrk="1"/>
            <a:fld id="{3FA5F615-B116-624B-BACD-97E8D519B082}" type="slidenum">
              <a:rPr lang="en-US" sz="1300">
                <a:solidFill>
                  <a:srgbClr val="FFFFFF"/>
                </a:solidFill>
                <a:latin typeface="Times New Roman" charset="0"/>
              </a:rPr>
              <a:pPr algn="r" eaLnBrk="1"/>
              <a:t>1</a:t>
            </a:fld>
            <a:endParaRPr lang="en-US" sz="1300">
              <a:solidFill>
                <a:srgbClr val="FFFFFF"/>
              </a:solidFill>
              <a:latin typeface="Times New Roman" charset="0"/>
            </a:endParaRPr>
          </a:p>
        </p:txBody>
      </p:sp>
      <p:sp>
        <p:nvSpPr>
          <p:cNvPr id="125956" name="Text Box 2"/>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125957" name="Rectangle 3"/>
          <p:cNvSpPr txBox="1">
            <a:spLocks noGrp="1" noChangeArrowheads="1"/>
          </p:cNvSpPr>
          <p:nvPr>
            <p:ph type="body"/>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948E7F67-C9D9-C149-9C30-C4A8A886C2C0}" type="slidenum">
              <a:rPr lang="en-US">
                <a:solidFill>
                  <a:srgbClr val="FFFFFF"/>
                </a:solidFill>
                <a:latin typeface="Times New Roman" charset="0"/>
              </a:rPr>
              <a:pPr eaLnBrk="1"/>
              <a:t>10</a:t>
            </a:fld>
            <a:endParaRPr lang="en-US">
              <a:solidFill>
                <a:srgbClr val="FFFFFF"/>
              </a:solidFill>
              <a:latin typeface="Times New Roman" charset="0"/>
            </a:endParaRPr>
          </a:p>
        </p:txBody>
      </p:sp>
      <p:sp>
        <p:nvSpPr>
          <p:cNvPr id="135171"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r" eaLnBrk="1"/>
            <a:fld id="{68A7F481-A565-B746-89DA-82832C96337F}" type="slidenum">
              <a:rPr lang="en-US" sz="1300">
                <a:solidFill>
                  <a:srgbClr val="FFFFFF"/>
                </a:solidFill>
                <a:latin typeface="Times New Roman" charset="0"/>
              </a:rPr>
              <a:pPr algn="r" eaLnBrk="1"/>
              <a:t>10</a:t>
            </a:fld>
            <a:endParaRPr lang="en-US" sz="1300">
              <a:solidFill>
                <a:srgbClr val="FFFFFF"/>
              </a:solidFill>
              <a:latin typeface="Times New Roman" charset="0"/>
            </a:endParaRPr>
          </a:p>
        </p:txBody>
      </p:sp>
      <p:sp>
        <p:nvSpPr>
          <p:cNvPr id="135172" name="Text Box 2"/>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135173" name="Rectangle 3"/>
          <p:cNvSpPr txBox="1">
            <a:spLocks noGrp="1" noChangeArrowheads="1"/>
          </p:cNvSpPr>
          <p:nvPr>
            <p:ph type="body"/>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F9D3E945-21A2-EB45-B7E1-87739B255BFB}" type="slidenum">
              <a:rPr lang="en-US">
                <a:solidFill>
                  <a:srgbClr val="FFFFFF"/>
                </a:solidFill>
                <a:latin typeface="Times New Roman" charset="0"/>
              </a:rPr>
              <a:pPr eaLnBrk="1"/>
              <a:t>11</a:t>
            </a:fld>
            <a:endParaRPr lang="en-US">
              <a:solidFill>
                <a:srgbClr val="FFFFFF"/>
              </a:solidFill>
              <a:latin typeface="Times New Roman" charset="0"/>
            </a:endParaRPr>
          </a:p>
        </p:txBody>
      </p:sp>
      <p:sp>
        <p:nvSpPr>
          <p:cNvPr id="136195"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r" eaLnBrk="1"/>
            <a:fld id="{0480E5E0-77AD-7944-9507-4A3929B8D02B}" type="slidenum">
              <a:rPr lang="en-US" sz="1300">
                <a:solidFill>
                  <a:srgbClr val="FFFFFF"/>
                </a:solidFill>
                <a:latin typeface="Times New Roman" charset="0"/>
              </a:rPr>
              <a:pPr algn="r" eaLnBrk="1"/>
              <a:t>11</a:t>
            </a:fld>
            <a:endParaRPr lang="en-US" sz="1300">
              <a:solidFill>
                <a:srgbClr val="FFFFFF"/>
              </a:solidFill>
              <a:latin typeface="Times New Roman" charset="0"/>
            </a:endParaRPr>
          </a:p>
        </p:txBody>
      </p:sp>
      <p:sp>
        <p:nvSpPr>
          <p:cNvPr id="136196" name="Text Box 2"/>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136197" name="Rectangle 3"/>
          <p:cNvSpPr txBox="1">
            <a:spLocks noGrp="1" noChangeArrowheads="1"/>
          </p:cNvSpPr>
          <p:nvPr>
            <p:ph type="body"/>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C54F27A3-2EA4-A54D-80B4-99C571594149}" type="slidenum">
              <a:rPr lang="en-US">
                <a:solidFill>
                  <a:srgbClr val="FFFFFF"/>
                </a:solidFill>
                <a:latin typeface="Times New Roman" charset="0"/>
              </a:rPr>
              <a:pPr eaLnBrk="1"/>
              <a:t>12</a:t>
            </a:fld>
            <a:endParaRPr lang="en-US">
              <a:solidFill>
                <a:srgbClr val="FFFFFF"/>
              </a:solidFill>
              <a:latin typeface="Times New Roman" charset="0"/>
            </a:endParaRPr>
          </a:p>
        </p:txBody>
      </p:sp>
      <p:sp>
        <p:nvSpPr>
          <p:cNvPr id="137219"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r" eaLnBrk="1"/>
            <a:fld id="{AA2CFB73-F788-FE4B-96DE-76147C4778F3}" type="slidenum">
              <a:rPr lang="en-US" sz="1300">
                <a:solidFill>
                  <a:srgbClr val="FFFFFF"/>
                </a:solidFill>
                <a:latin typeface="Times New Roman" charset="0"/>
              </a:rPr>
              <a:pPr algn="r" eaLnBrk="1"/>
              <a:t>12</a:t>
            </a:fld>
            <a:endParaRPr lang="en-US" sz="1300">
              <a:solidFill>
                <a:srgbClr val="FFFFFF"/>
              </a:solidFill>
              <a:latin typeface="Times New Roman" charset="0"/>
            </a:endParaRPr>
          </a:p>
        </p:txBody>
      </p:sp>
      <p:sp>
        <p:nvSpPr>
          <p:cNvPr id="137220" name="Text Box 2"/>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137221" name="Rectangle 3"/>
          <p:cNvSpPr txBox="1">
            <a:spLocks noGrp="1" noChangeArrowheads="1"/>
          </p:cNvSpPr>
          <p:nvPr>
            <p:ph type="body"/>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48A857EF-B17B-8340-A499-D48AC5011D51}" type="slidenum">
              <a:rPr lang="en-US">
                <a:solidFill>
                  <a:srgbClr val="FFFFFF"/>
                </a:solidFill>
                <a:latin typeface="Times New Roman" charset="0"/>
              </a:rPr>
              <a:pPr eaLnBrk="1"/>
              <a:t>13</a:t>
            </a:fld>
            <a:endParaRPr lang="en-US">
              <a:solidFill>
                <a:srgbClr val="FFFFFF"/>
              </a:solidFill>
              <a:latin typeface="Times New Roman" charset="0"/>
            </a:endParaRPr>
          </a:p>
        </p:txBody>
      </p:sp>
      <p:sp>
        <p:nvSpPr>
          <p:cNvPr id="138243"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r" eaLnBrk="1"/>
            <a:fld id="{54A13679-1025-F742-BA60-79C63EFFEEB6}" type="slidenum">
              <a:rPr lang="en-US" sz="1300">
                <a:solidFill>
                  <a:srgbClr val="FFFFFF"/>
                </a:solidFill>
                <a:latin typeface="Times New Roman" charset="0"/>
              </a:rPr>
              <a:pPr algn="r" eaLnBrk="1"/>
              <a:t>13</a:t>
            </a:fld>
            <a:endParaRPr lang="en-US" sz="1300">
              <a:solidFill>
                <a:srgbClr val="FFFFFF"/>
              </a:solidFill>
              <a:latin typeface="Times New Roman" charset="0"/>
            </a:endParaRPr>
          </a:p>
        </p:txBody>
      </p:sp>
      <p:sp>
        <p:nvSpPr>
          <p:cNvPr id="138244" name="Text Box 2"/>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138245" name="Rectangle 3"/>
          <p:cNvSpPr txBox="1">
            <a:spLocks noGrp="1" noChangeArrowheads="1"/>
          </p:cNvSpPr>
          <p:nvPr>
            <p:ph type="body"/>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A8272D86-1547-5745-9F6F-4AEE81A3FD90}" type="slidenum">
              <a:rPr lang="en-US">
                <a:solidFill>
                  <a:srgbClr val="FFFFFF"/>
                </a:solidFill>
                <a:latin typeface="Times New Roman" charset="0"/>
              </a:rPr>
              <a:pPr eaLnBrk="1"/>
              <a:t>14</a:t>
            </a:fld>
            <a:endParaRPr lang="en-US">
              <a:solidFill>
                <a:srgbClr val="FFFFFF"/>
              </a:solidFill>
              <a:latin typeface="Times New Roman" charset="0"/>
            </a:endParaRPr>
          </a:p>
        </p:txBody>
      </p:sp>
      <p:sp>
        <p:nvSpPr>
          <p:cNvPr id="139267"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r" eaLnBrk="1"/>
            <a:fld id="{7453F257-120B-704D-9290-9261E33A01CB}" type="slidenum">
              <a:rPr lang="en-US" sz="1300">
                <a:solidFill>
                  <a:srgbClr val="FFFFFF"/>
                </a:solidFill>
                <a:latin typeface="Times New Roman" charset="0"/>
              </a:rPr>
              <a:pPr algn="r" eaLnBrk="1"/>
              <a:t>14</a:t>
            </a:fld>
            <a:endParaRPr lang="en-US" sz="1300">
              <a:solidFill>
                <a:srgbClr val="FFFFFF"/>
              </a:solidFill>
              <a:latin typeface="Times New Roman" charset="0"/>
            </a:endParaRPr>
          </a:p>
        </p:txBody>
      </p:sp>
      <p:sp>
        <p:nvSpPr>
          <p:cNvPr id="139268" name="Text Box 2"/>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139269" name="Rectangle 3"/>
          <p:cNvSpPr txBox="1">
            <a:spLocks noGrp="1" noChangeArrowheads="1"/>
          </p:cNvSpPr>
          <p:nvPr>
            <p:ph type="body"/>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12AD7987-0B07-7644-870E-29AFF6CFFAF4}" type="slidenum">
              <a:rPr lang="en-US">
                <a:solidFill>
                  <a:srgbClr val="FFFFFF"/>
                </a:solidFill>
                <a:latin typeface="Times New Roman" charset="0"/>
              </a:rPr>
              <a:pPr eaLnBrk="1"/>
              <a:t>15</a:t>
            </a:fld>
            <a:endParaRPr lang="en-US">
              <a:solidFill>
                <a:srgbClr val="FFFFFF"/>
              </a:solidFill>
              <a:latin typeface="Times New Roman" charset="0"/>
            </a:endParaRPr>
          </a:p>
        </p:txBody>
      </p:sp>
      <p:sp>
        <p:nvSpPr>
          <p:cNvPr id="140291"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r" eaLnBrk="1"/>
            <a:fld id="{243BEB08-E577-9F48-A07F-1739BB08CBE0}" type="slidenum">
              <a:rPr lang="en-US" sz="1300">
                <a:solidFill>
                  <a:srgbClr val="FFFFFF"/>
                </a:solidFill>
                <a:latin typeface="Times New Roman" charset="0"/>
              </a:rPr>
              <a:pPr algn="r" eaLnBrk="1"/>
              <a:t>15</a:t>
            </a:fld>
            <a:endParaRPr lang="en-US" sz="1300">
              <a:solidFill>
                <a:srgbClr val="FFFFFF"/>
              </a:solidFill>
              <a:latin typeface="Times New Roman" charset="0"/>
            </a:endParaRPr>
          </a:p>
        </p:txBody>
      </p:sp>
      <p:sp>
        <p:nvSpPr>
          <p:cNvPr id="140292" name="Text Box 2"/>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140293" name="Rectangle 3"/>
          <p:cNvSpPr txBox="1">
            <a:spLocks noGrp="1" noChangeArrowheads="1"/>
          </p:cNvSpPr>
          <p:nvPr>
            <p:ph type="body"/>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B7F12389-F821-BB4D-B979-D31F3D658612}" type="slidenum">
              <a:rPr lang="en-US">
                <a:solidFill>
                  <a:srgbClr val="FFFFFF"/>
                </a:solidFill>
                <a:latin typeface="Times New Roman" charset="0"/>
              </a:rPr>
              <a:pPr eaLnBrk="1"/>
              <a:t>16</a:t>
            </a:fld>
            <a:endParaRPr lang="en-US">
              <a:solidFill>
                <a:srgbClr val="FFFFFF"/>
              </a:solidFill>
              <a:latin typeface="Times New Roman" charset="0"/>
            </a:endParaRPr>
          </a:p>
        </p:txBody>
      </p:sp>
      <p:sp>
        <p:nvSpPr>
          <p:cNvPr id="141315"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r" eaLnBrk="1"/>
            <a:fld id="{F914FAB3-7B5D-524E-8214-D08DC29BAA23}" type="slidenum">
              <a:rPr lang="en-US" sz="1300">
                <a:solidFill>
                  <a:srgbClr val="FFFFFF"/>
                </a:solidFill>
                <a:latin typeface="Times New Roman" charset="0"/>
              </a:rPr>
              <a:pPr algn="r" eaLnBrk="1"/>
              <a:t>16</a:t>
            </a:fld>
            <a:endParaRPr lang="en-US" sz="1300">
              <a:solidFill>
                <a:srgbClr val="FFFFFF"/>
              </a:solidFill>
              <a:latin typeface="Times New Roman" charset="0"/>
            </a:endParaRPr>
          </a:p>
        </p:txBody>
      </p:sp>
      <p:sp>
        <p:nvSpPr>
          <p:cNvPr id="141316" name="Text Box 2"/>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141317" name="Rectangle 3"/>
          <p:cNvSpPr txBox="1">
            <a:spLocks noGrp="1" noChangeArrowheads="1"/>
          </p:cNvSpPr>
          <p:nvPr>
            <p:ph type="body"/>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B25D0627-190D-FE4D-A980-A8D7552A4AE5}" type="slidenum">
              <a:rPr lang="en-US">
                <a:solidFill>
                  <a:srgbClr val="FFFFFF"/>
                </a:solidFill>
                <a:latin typeface="Times New Roman" charset="0"/>
              </a:rPr>
              <a:pPr eaLnBrk="1"/>
              <a:t>17</a:t>
            </a:fld>
            <a:endParaRPr lang="en-US">
              <a:solidFill>
                <a:srgbClr val="FFFFFF"/>
              </a:solidFill>
              <a:latin typeface="Times New Roman" charset="0"/>
            </a:endParaRPr>
          </a:p>
        </p:txBody>
      </p:sp>
      <p:sp>
        <p:nvSpPr>
          <p:cNvPr id="142339"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r" eaLnBrk="1"/>
            <a:fld id="{CA0F1051-E2B6-E34F-AEC2-A294B427795D}" type="slidenum">
              <a:rPr lang="en-US" sz="1300">
                <a:solidFill>
                  <a:srgbClr val="FFFFFF"/>
                </a:solidFill>
                <a:latin typeface="Times New Roman" charset="0"/>
              </a:rPr>
              <a:pPr algn="r" eaLnBrk="1"/>
              <a:t>17</a:t>
            </a:fld>
            <a:endParaRPr lang="en-US" sz="1300">
              <a:solidFill>
                <a:srgbClr val="FFFFFF"/>
              </a:solidFill>
              <a:latin typeface="Times New Roman" charset="0"/>
            </a:endParaRPr>
          </a:p>
        </p:txBody>
      </p:sp>
      <p:sp>
        <p:nvSpPr>
          <p:cNvPr id="142340" name="Text Box 2"/>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142341" name="Rectangle 3"/>
          <p:cNvSpPr txBox="1">
            <a:spLocks noGrp="1" noChangeArrowheads="1"/>
          </p:cNvSpPr>
          <p:nvPr>
            <p:ph type="body"/>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27EA65FC-FB98-8548-8EE6-E25367AF4A68}" type="slidenum">
              <a:rPr lang="en-US">
                <a:solidFill>
                  <a:srgbClr val="FFFFFF"/>
                </a:solidFill>
                <a:latin typeface="Times New Roman" charset="0"/>
              </a:rPr>
              <a:pPr eaLnBrk="1"/>
              <a:t>18</a:t>
            </a:fld>
            <a:endParaRPr lang="en-US">
              <a:solidFill>
                <a:srgbClr val="FFFFFF"/>
              </a:solidFill>
              <a:latin typeface="Times New Roman" charset="0"/>
            </a:endParaRPr>
          </a:p>
        </p:txBody>
      </p:sp>
      <p:sp>
        <p:nvSpPr>
          <p:cNvPr id="143363"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r" eaLnBrk="1"/>
            <a:fld id="{8A917AB7-1CAD-254C-BD04-F388A034C734}" type="slidenum">
              <a:rPr lang="en-US" sz="1300">
                <a:solidFill>
                  <a:srgbClr val="FFFFFF"/>
                </a:solidFill>
                <a:latin typeface="Times New Roman" charset="0"/>
              </a:rPr>
              <a:pPr algn="r" eaLnBrk="1"/>
              <a:t>18</a:t>
            </a:fld>
            <a:endParaRPr lang="en-US" sz="1300">
              <a:solidFill>
                <a:srgbClr val="FFFFFF"/>
              </a:solidFill>
              <a:latin typeface="Times New Roman" charset="0"/>
            </a:endParaRPr>
          </a:p>
        </p:txBody>
      </p:sp>
      <p:sp>
        <p:nvSpPr>
          <p:cNvPr id="143364" name="Text Box 2"/>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143365" name="Rectangle 3"/>
          <p:cNvSpPr txBox="1">
            <a:spLocks noGrp="1" noChangeArrowheads="1"/>
          </p:cNvSpPr>
          <p:nvPr>
            <p:ph type="body"/>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02B3FD55-FE06-124B-903E-41BC3D66BC23}" type="slidenum">
              <a:rPr lang="en-US">
                <a:solidFill>
                  <a:srgbClr val="FFFFFF"/>
                </a:solidFill>
                <a:latin typeface="Times New Roman" charset="0"/>
              </a:rPr>
              <a:pPr eaLnBrk="1"/>
              <a:t>19</a:t>
            </a:fld>
            <a:endParaRPr lang="en-US">
              <a:solidFill>
                <a:srgbClr val="FFFFFF"/>
              </a:solidFill>
              <a:latin typeface="Times New Roman" charset="0"/>
            </a:endParaRPr>
          </a:p>
        </p:txBody>
      </p:sp>
      <p:sp>
        <p:nvSpPr>
          <p:cNvPr id="144387"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r" eaLnBrk="1"/>
            <a:fld id="{C474A000-C2DB-1A49-A8C9-3F2A40797242}" type="slidenum">
              <a:rPr lang="en-US" sz="1300">
                <a:solidFill>
                  <a:srgbClr val="FFFFFF"/>
                </a:solidFill>
                <a:latin typeface="Times New Roman" charset="0"/>
              </a:rPr>
              <a:pPr algn="r" eaLnBrk="1"/>
              <a:t>19</a:t>
            </a:fld>
            <a:endParaRPr lang="en-US" sz="1300">
              <a:solidFill>
                <a:srgbClr val="FFFFFF"/>
              </a:solidFill>
              <a:latin typeface="Times New Roman" charset="0"/>
            </a:endParaRPr>
          </a:p>
        </p:txBody>
      </p:sp>
      <p:sp>
        <p:nvSpPr>
          <p:cNvPr id="144388" name="Text Box 2"/>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144389" name="Rectangle 3"/>
          <p:cNvSpPr txBox="1">
            <a:spLocks noGrp="1" noChangeArrowheads="1"/>
          </p:cNvSpPr>
          <p:nvPr>
            <p:ph type="body"/>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9C5D734C-B708-924A-8FF6-357A876C44AD}" type="slidenum">
              <a:rPr lang="en-US">
                <a:solidFill>
                  <a:srgbClr val="FFFFFF"/>
                </a:solidFill>
                <a:latin typeface="Times New Roman" charset="0"/>
              </a:rPr>
              <a:pPr eaLnBrk="1"/>
              <a:t>2</a:t>
            </a:fld>
            <a:endParaRPr lang="en-US">
              <a:solidFill>
                <a:srgbClr val="FFFFFF"/>
              </a:solidFill>
              <a:latin typeface="Times New Roman" charset="0"/>
            </a:endParaRPr>
          </a:p>
        </p:txBody>
      </p:sp>
      <p:sp>
        <p:nvSpPr>
          <p:cNvPr id="126979"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r" eaLnBrk="1"/>
            <a:fld id="{A8245569-56D8-8C4E-B1B6-670ABE1DFF5A}" type="slidenum">
              <a:rPr lang="en-US" sz="1300">
                <a:solidFill>
                  <a:srgbClr val="FFFFFF"/>
                </a:solidFill>
                <a:latin typeface="Times New Roman" charset="0"/>
              </a:rPr>
              <a:pPr algn="r" eaLnBrk="1"/>
              <a:t>2</a:t>
            </a:fld>
            <a:endParaRPr lang="en-US" sz="1300">
              <a:solidFill>
                <a:srgbClr val="FFFFFF"/>
              </a:solidFill>
              <a:latin typeface="Times New Roman" charset="0"/>
            </a:endParaRPr>
          </a:p>
        </p:txBody>
      </p:sp>
      <p:sp>
        <p:nvSpPr>
          <p:cNvPr id="126980" name="Text Box 2"/>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126981" name="Rectangle 3"/>
          <p:cNvSpPr txBox="1">
            <a:spLocks noGrp="1" noChangeArrowheads="1"/>
          </p:cNvSpPr>
          <p:nvPr>
            <p:ph type="body"/>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2097C0E8-EF9E-684C-B0E1-667FDAFFE6E7}" type="slidenum">
              <a:rPr lang="en-US">
                <a:solidFill>
                  <a:srgbClr val="FFFFFF"/>
                </a:solidFill>
                <a:latin typeface="Times New Roman" charset="0"/>
              </a:rPr>
              <a:pPr eaLnBrk="1"/>
              <a:t>20</a:t>
            </a:fld>
            <a:endParaRPr lang="en-US">
              <a:solidFill>
                <a:srgbClr val="FFFFFF"/>
              </a:solidFill>
              <a:latin typeface="Times New Roman" charset="0"/>
            </a:endParaRPr>
          </a:p>
        </p:txBody>
      </p:sp>
      <p:sp>
        <p:nvSpPr>
          <p:cNvPr id="145411"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r" eaLnBrk="1"/>
            <a:fld id="{FB6B7239-7ADB-164C-B0A6-6208B3492007}" type="slidenum">
              <a:rPr lang="en-US" sz="1300">
                <a:solidFill>
                  <a:srgbClr val="FFFFFF"/>
                </a:solidFill>
                <a:latin typeface="Times New Roman" charset="0"/>
              </a:rPr>
              <a:pPr algn="r" eaLnBrk="1"/>
              <a:t>20</a:t>
            </a:fld>
            <a:endParaRPr lang="en-US" sz="1300">
              <a:solidFill>
                <a:srgbClr val="FFFFFF"/>
              </a:solidFill>
              <a:latin typeface="Times New Roman" charset="0"/>
            </a:endParaRPr>
          </a:p>
        </p:txBody>
      </p:sp>
      <p:sp>
        <p:nvSpPr>
          <p:cNvPr id="145412" name="Text Box 2"/>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145413" name="Rectangle 3"/>
          <p:cNvSpPr txBox="1">
            <a:spLocks noGrp="1" noChangeArrowheads="1"/>
          </p:cNvSpPr>
          <p:nvPr>
            <p:ph type="body"/>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4FEE1F9C-1A77-8F46-91A8-7BF6440C5DE0}" type="slidenum">
              <a:rPr lang="en-US">
                <a:solidFill>
                  <a:srgbClr val="FFFFFF"/>
                </a:solidFill>
                <a:latin typeface="Times New Roman" charset="0"/>
              </a:rPr>
              <a:pPr eaLnBrk="1"/>
              <a:t>21</a:t>
            </a:fld>
            <a:endParaRPr lang="en-US">
              <a:solidFill>
                <a:srgbClr val="FFFFFF"/>
              </a:solidFill>
              <a:latin typeface="Times New Roman" charset="0"/>
            </a:endParaRPr>
          </a:p>
        </p:txBody>
      </p:sp>
      <p:sp>
        <p:nvSpPr>
          <p:cNvPr id="146435"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r" eaLnBrk="1"/>
            <a:fld id="{5090D9BD-0504-9447-ADBF-2FF00712B2C0}" type="slidenum">
              <a:rPr lang="en-US" sz="1300">
                <a:solidFill>
                  <a:srgbClr val="FFFFFF"/>
                </a:solidFill>
                <a:latin typeface="Times New Roman" charset="0"/>
              </a:rPr>
              <a:pPr algn="r" eaLnBrk="1"/>
              <a:t>21</a:t>
            </a:fld>
            <a:endParaRPr lang="en-US" sz="1300">
              <a:solidFill>
                <a:srgbClr val="FFFFFF"/>
              </a:solidFill>
              <a:latin typeface="Times New Roman" charset="0"/>
            </a:endParaRPr>
          </a:p>
        </p:txBody>
      </p:sp>
      <p:sp>
        <p:nvSpPr>
          <p:cNvPr id="146436" name="Text Box 2"/>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146437" name="Rectangle 3"/>
          <p:cNvSpPr txBox="1">
            <a:spLocks noGrp="1" noChangeArrowheads="1"/>
          </p:cNvSpPr>
          <p:nvPr>
            <p:ph type="body"/>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0280D88C-824B-E54F-8EF5-C007498B82C4}" type="slidenum">
              <a:rPr lang="en-US">
                <a:solidFill>
                  <a:srgbClr val="FFFFFF"/>
                </a:solidFill>
                <a:latin typeface="Times New Roman" charset="0"/>
              </a:rPr>
              <a:pPr eaLnBrk="1"/>
              <a:t>22</a:t>
            </a:fld>
            <a:endParaRPr lang="en-US">
              <a:solidFill>
                <a:srgbClr val="FFFFFF"/>
              </a:solidFill>
              <a:latin typeface="Times New Roman" charset="0"/>
            </a:endParaRPr>
          </a:p>
        </p:txBody>
      </p:sp>
      <p:sp>
        <p:nvSpPr>
          <p:cNvPr id="147459"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r" eaLnBrk="1"/>
            <a:fld id="{558C0136-5174-A342-A458-863E572C139A}" type="slidenum">
              <a:rPr lang="en-US" sz="1300">
                <a:solidFill>
                  <a:srgbClr val="FFFFFF"/>
                </a:solidFill>
                <a:latin typeface="Times New Roman" charset="0"/>
              </a:rPr>
              <a:pPr algn="r" eaLnBrk="1"/>
              <a:t>22</a:t>
            </a:fld>
            <a:endParaRPr lang="en-US" sz="1300">
              <a:solidFill>
                <a:srgbClr val="FFFFFF"/>
              </a:solidFill>
              <a:latin typeface="Times New Roman" charset="0"/>
            </a:endParaRPr>
          </a:p>
        </p:txBody>
      </p:sp>
      <p:sp>
        <p:nvSpPr>
          <p:cNvPr id="147460" name="Text Box 2"/>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147461" name="Rectangle 3"/>
          <p:cNvSpPr txBox="1">
            <a:spLocks noGrp="1" noChangeArrowheads="1"/>
          </p:cNvSpPr>
          <p:nvPr>
            <p:ph type="body"/>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5D51FAC1-A31B-5548-88AF-F51C88982A5F}" type="slidenum">
              <a:rPr lang="en-US">
                <a:solidFill>
                  <a:srgbClr val="FFFFFF"/>
                </a:solidFill>
                <a:latin typeface="Times New Roman" charset="0"/>
              </a:rPr>
              <a:pPr eaLnBrk="1"/>
              <a:t>23</a:t>
            </a:fld>
            <a:endParaRPr lang="en-US">
              <a:solidFill>
                <a:srgbClr val="FFFFFF"/>
              </a:solidFill>
              <a:latin typeface="Times New Roman" charset="0"/>
            </a:endParaRPr>
          </a:p>
        </p:txBody>
      </p:sp>
      <p:sp>
        <p:nvSpPr>
          <p:cNvPr id="148483" name="Rectangle 1"/>
          <p:cNvSpPr txBox="1">
            <a:spLocks noGrp="1" noRot="1" noChangeAspect="1" noChangeArrowheads="1" noTextEdit="1"/>
          </p:cNvSpPr>
          <p:nvPr>
            <p:ph type="sldImg"/>
          </p:nvPr>
        </p:nvSpPr>
        <p:spPr>
          <a:xfrm>
            <a:off x="1210236" y="694171"/>
            <a:ext cx="4436129" cy="3427556"/>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4" name="Rectangle 2"/>
          <p:cNvSpPr txBox="1">
            <a:spLocks noGrp="1" noChangeArrowheads="1"/>
          </p:cNvSpPr>
          <p:nvPr>
            <p:ph type="body" idx="1"/>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420BC70E-B849-C841-9CBC-C47EEAF85D5A}" type="slidenum">
              <a:rPr lang="en-US">
                <a:solidFill>
                  <a:srgbClr val="FFFFFF"/>
                </a:solidFill>
                <a:latin typeface="Times New Roman" charset="0"/>
              </a:rPr>
              <a:pPr eaLnBrk="1"/>
              <a:t>24</a:t>
            </a:fld>
            <a:endParaRPr lang="en-US">
              <a:solidFill>
                <a:srgbClr val="FFFFFF"/>
              </a:solidFill>
              <a:latin typeface="Times New Roman" charset="0"/>
            </a:endParaRPr>
          </a:p>
        </p:txBody>
      </p:sp>
      <p:sp>
        <p:nvSpPr>
          <p:cNvPr id="149507" name="Rectangle 1"/>
          <p:cNvSpPr txBox="1">
            <a:spLocks noGrp="1" noRot="1" noChangeAspect="1" noChangeArrowheads="1" noTextEdit="1"/>
          </p:cNvSpPr>
          <p:nvPr>
            <p:ph type="sldImg"/>
          </p:nvPr>
        </p:nvSpPr>
        <p:spPr>
          <a:xfrm>
            <a:off x="1210236" y="694171"/>
            <a:ext cx="4436129" cy="3427556"/>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9508" name="Rectangle 2"/>
          <p:cNvSpPr txBox="1">
            <a:spLocks noGrp="1" noChangeArrowheads="1"/>
          </p:cNvSpPr>
          <p:nvPr>
            <p:ph type="body" idx="1"/>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30"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D3B34F0A-1FC7-6A4A-A95A-9FCB13AFCC8C}" type="slidenum">
              <a:rPr lang="en-US">
                <a:solidFill>
                  <a:srgbClr val="FFFFFF"/>
                </a:solidFill>
                <a:latin typeface="Times New Roman" charset="0"/>
              </a:rPr>
              <a:pPr eaLnBrk="1"/>
              <a:t>25</a:t>
            </a:fld>
            <a:endParaRPr lang="en-US">
              <a:solidFill>
                <a:srgbClr val="FFFFFF"/>
              </a:solidFill>
              <a:latin typeface="Times New Roman" charset="0"/>
            </a:endParaRPr>
          </a:p>
        </p:txBody>
      </p:sp>
      <p:sp>
        <p:nvSpPr>
          <p:cNvPr id="150531" name="Rectangle 1"/>
          <p:cNvSpPr txBox="1">
            <a:spLocks noGrp="1" noRot="1" noChangeAspect="1" noChangeArrowheads="1" noTextEdit="1"/>
          </p:cNvSpPr>
          <p:nvPr>
            <p:ph type="sldImg"/>
          </p:nvPr>
        </p:nvSpPr>
        <p:spPr>
          <a:xfrm>
            <a:off x="1210236" y="694171"/>
            <a:ext cx="4436129" cy="3427556"/>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0532" name="Rectangle 2"/>
          <p:cNvSpPr txBox="1">
            <a:spLocks noGrp="1" noChangeArrowheads="1"/>
          </p:cNvSpPr>
          <p:nvPr>
            <p:ph type="body" idx="1"/>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A44E0552-0FE7-F140-B8BA-F40AE756C4D1}" type="slidenum">
              <a:rPr lang="en-US">
                <a:solidFill>
                  <a:srgbClr val="FFFFFF"/>
                </a:solidFill>
                <a:latin typeface="Times New Roman" charset="0"/>
              </a:rPr>
              <a:pPr eaLnBrk="1"/>
              <a:t>26</a:t>
            </a:fld>
            <a:endParaRPr lang="en-US">
              <a:solidFill>
                <a:srgbClr val="FFFFFF"/>
              </a:solidFill>
              <a:latin typeface="Times New Roman" charset="0"/>
            </a:endParaRPr>
          </a:p>
        </p:txBody>
      </p:sp>
      <p:sp>
        <p:nvSpPr>
          <p:cNvPr id="151555" name="Rectangle 1"/>
          <p:cNvSpPr txBox="1">
            <a:spLocks noGrp="1" noRot="1" noChangeAspect="1" noChangeArrowheads="1" noTextEdit="1"/>
          </p:cNvSpPr>
          <p:nvPr>
            <p:ph type="sldImg"/>
          </p:nvPr>
        </p:nvSpPr>
        <p:spPr>
          <a:xfrm>
            <a:off x="1210236" y="694171"/>
            <a:ext cx="4436129" cy="3427556"/>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6" name="Rectangle 2"/>
          <p:cNvSpPr txBox="1">
            <a:spLocks noGrp="1" noChangeArrowheads="1"/>
          </p:cNvSpPr>
          <p:nvPr>
            <p:ph type="body" idx="1"/>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203D380B-CD19-C646-BCBA-3A1FE6B472AB}" type="slidenum">
              <a:rPr lang="en-US">
                <a:solidFill>
                  <a:srgbClr val="FFFFFF"/>
                </a:solidFill>
                <a:latin typeface="Times New Roman" charset="0"/>
              </a:rPr>
              <a:pPr eaLnBrk="1"/>
              <a:t>27</a:t>
            </a:fld>
            <a:endParaRPr lang="en-US">
              <a:solidFill>
                <a:srgbClr val="FFFFFF"/>
              </a:solidFill>
              <a:latin typeface="Times New Roman" charset="0"/>
            </a:endParaRPr>
          </a:p>
        </p:txBody>
      </p:sp>
      <p:sp>
        <p:nvSpPr>
          <p:cNvPr id="152579" name="Rectangle 1"/>
          <p:cNvSpPr txBox="1">
            <a:spLocks noGrp="1" noRot="1" noChangeAspect="1" noChangeArrowheads="1" noTextEdit="1"/>
          </p:cNvSpPr>
          <p:nvPr>
            <p:ph type="sldImg"/>
          </p:nvPr>
        </p:nvSpPr>
        <p:spPr>
          <a:xfrm>
            <a:off x="1210236" y="694171"/>
            <a:ext cx="4436129" cy="3427556"/>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2580" name="Rectangle 2"/>
          <p:cNvSpPr txBox="1">
            <a:spLocks noGrp="1" noChangeArrowheads="1"/>
          </p:cNvSpPr>
          <p:nvPr>
            <p:ph type="body" idx="1"/>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1355828E-1913-524A-8F35-EFD2B9B728D5}" type="slidenum">
              <a:rPr lang="en-US">
                <a:solidFill>
                  <a:srgbClr val="FFFFFF"/>
                </a:solidFill>
                <a:latin typeface="Times New Roman" charset="0"/>
              </a:rPr>
              <a:pPr eaLnBrk="1"/>
              <a:t>28</a:t>
            </a:fld>
            <a:endParaRPr lang="en-US">
              <a:solidFill>
                <a:srgbClr val="FFFFFF"/>
              </a:solidFill>
              <a:latin typeface="Times New Roman" charset="0"/>
            </a:endParaRPr>
          </a:p>
        </p:txBody>
      </p:sp>
      <p:sp>
        <p:nvSpPr>
          <p:cNvPr id="153603"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r" eaLnBrk="1"/>
            <a:fld id="{846949FF-553E-F544-86DA-816F168982B2}" type="slidenum">
              <a:rPr lang="en-US" sz="1300">
                <a:solidFill>
                  <a:srgbClr val="FFFFFF"/>
                </a:solidFill>
                <a:latin typeface="Times New Roman" charset="0"/>
              </a:rPr>
              <a:pPr algn="r" eaLnBrk="1"/>
              <a:t>28</a:t>
            </a:fld>
            <a:endParaRPr lang="en-US" sz="1300">
              <a:solidFill>
                <a:srgbClr val="FFFFFF"/>
              </a:solidFill>
              <a:latin typeface="Times New Roman" charset="0"/>
            </a:endParaRPr>
          </a:p>
        </p:txBody>
      </p:sp>
      <p:sp>
        <p:nvSpPr>
          <p:cNvPr id="153604" name="Text Box 2"/>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153605" name="Rectangle 3"/>
          <p:cNvSpPr txBox="1">
            <a:spLocks noGrp="1" noChangeArrowheads="1"/>
          </p:cNvSpPr>
          <p:nvPr>
            <p:ph type="body"/>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1FAF7D29-E06E-7642-9306-38E26FE1A350}" type="slidenum">
              <a:rPr lang="en-US">
                <a:solidFill>
                  <a:srgbClr val="FFFFFF"/>
                </a:solidFill>
                <a:latin typeface="Times New Roman" charset="0"/>
              </a:rPr>
              <a:pPr eaLnBrk="1"/>
              <a:t>29</a:t>
            </a:fld>
            <a:endParaRPr lang="en-US">
              <a:solidFill>
                <a:srgbClr val="FFFFFF"/>
              </a:solidFill>
              <a:latin typeface="Times New Roman" charset="0"/>
            </a:endParaRPr>
          </a:p>
        </p:txBody>
      </p:sp>
      <p:sp>
        <p:nvSpPr>
          <p:cNvPr id="154627" name="Rectangle 1"/>
          <p:cNvSpPr txBox="1">
            <a:spLocks noGrp="1" noRot="1" noChangeAspect="1" noChangeArrowheads="1" noTextEdit="1"/>
          </p:cNvSpPr>
          <p:nvPr>
            <p:ph type="sldImg"/>
          </p:nvPr>
        </p:nvSpPr>
        <p:spPr>
          <a:xfrm>
            <a:off x="1210236" y="694171"/>
            <a:ext cx="4436129" cy="3427556"/>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8" name="Rectangle 2"/>
          <p:cNvSpPr txBox="1">
            <a:spLocks noGrp="1" noChangeArrowheads="1"/>
          </p:cNvSpPr>
          <p:nvPr>
            <p:ph type="body" idx="1"/>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5BA9E758-4814-E84A-BDEA-B560C8C7A062}" type="slidenum">
              <a:rPr lang="en-US">
                <a:solidFill>
                  <a:srgbClr val="FFFFFF"/>
                </a:solidFill>
                <a:latin typeface="Times New Roman" charset="0"/>
              </a:rPr>
              <a:pPr eaLnBrk="1"/>
              <a:t>3</a:t>
            </a:fld>
            <a:endParaRPr lang="en-US">
              <a:solidFill>
                <a:srgbClr val="FFFFFF"/>
              </a:solidFill>
              <a:latin typeface="Times New Roman" charset="0"/>
            </a:endParaRPr>
          </a:p>
        </p:txBody>
      </p:sp>
      <p:sp>
        <p:nvSpPr>
          <p:cNvPr id="128003"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r" eaLnBrk="1"/>
            <a:fld id="{24CEBFB3-23BC-0B41-89D6-BB0F2C198FB1}" type="slidenum">
              <a:rPr lang="en-US" sz="1300">
                <a:solidFill>
                  <a:srgbClr val="FFFFFF"/>
                </a:solidFill>
                <a:latin typeface="Times New Roman" charset="0"/>
              </a:rPr>
              <a:pPr algn="r" eaLnBrk="1"/>
              <a:t>3</a:t>
            </a:fld>
            <a:endParaRPr lang="en-US" sz="1300">
              <a:solidFill>
                <a:srgbClr val="FFFFFF"/>
              </a:solidFill>
              <a:latin typeface="Times New Roman" charset="0"/>
            </a:endParaRPr>
          </a:p>
        </p:txBody>
      </p:sp>
      <p:sp>
        <p:nvSpPr>
          <p:cNvPr id="128004" name="Text Box 2"/>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128005" name="Rectangle 3"/>
          <p:cNvSpPr txBox="1">
            <a:spLocks noGrp="1" noChangeArrowheads="1"/>
          </p:cNvSpPr>
          <p:nvPr>
            <p:ph type="body"/>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6FD2EB86-7148-2E47-B699-C662AB0ED97D}" type="slidenum">
              <a:rPr lang="en-US">
                <a:solidFill>
                  <a:srgbClr val="FFFFFF"/>
                </a:solidFill>
                <a:latin typeface="Times New Roman" charset="0"/>
              </a:rPr>
              <a:pPr eaLnBrk="1"/>
              <a:t>30</a:t>
            </a:fld>
            <a:endParaRPr lang="en-US">
              <a:solidFill>
                <a:srgbClr val="FFFFFF"/>
              </a:solidFill>
              <a:latin typeface="Times New Roman" charset="0"/>
            </a:endParaRPr>
          </a:p>
        </p:txBody>
      </p:sp>
      <p:sp>
        <p:nvSpPr>
          <p:cNvPr id="155651" name="Rectangle 1"/>
          <p:cNvSpPr txBox="1">
            <a:spLocks noGrp="1" noRot="1" noChangeAspect="1" noChangeArrowheads="1" noTextEdit="1"/>
          </p:cNvSpPr>
          <p:nvPr>
            <p:ph type="sldImg"/>
          </p:nvPr>
        </p:nvSpPr>
        <p:spPr>
          <a:xfrm>
            <a:off x="1210236" y="694171"/>
            <a:ext cx="4436129" cy="3427556"/>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5652" name="Rectangle 2"/>
          <p:cNvSpPr txBox="1">
            <a:spLocks noGrp="1" noChangeArrowheads="1"/>
          </p:cNvSpPr>
          <p:nvPr>
            <p:ph type="body" idx="1"/>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839F2BD0-4DB5-3548-AEF2-755477BFA84B}" type="slidenum">
              <a:rPr lang="en-US">
                <a:solidFill>
                  <a:srgbClr val="FFFFFF"/>
                </a:solidFill>
                <a:latin typeface="Times New Roman" charset="0"/>
              </a:rPr>
              <a:pPr eaLnBrk="1"/>
              <a:t>31</a:t>
            </a:fld>
            <a:endParaRPr lang="en-US">
              <a:solidFill>
                <a:srgbClr val="FFFFFF"/>
              </a:solidFill>
              <a:latin typeface="Times New Roman" charset="0"/>
            </a:endParaRPr>
          </a:p>
        </p:txBody>
      </p:sp>
      <p:sp>
        <p:nvSpPr>
          <p:cNvPr id="156675" name="Rectangle 1"/>
          <p:cNvSpPr txBox="1">
            <a:spLocks noGrp="1" noRot="1" noChangeAspect="1" noChangeArrowheads="1" noTextEdit="1"/>
          </p:cNvSpPr>
          <p:nvPr>
            <p:ph type="sldImg"/>
          </p:nvPr>
        </p:nvSpPr>
        <p:spPr>
          <a:xfrm>
            <a:off x="1210236" y="694171"/>
            <a:ext cx="4436129" cy="3427556"/>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6676" name="Rectangle 2"/>
          <p:cNvSpPr txBox="1">
            <a:spLocks noGrp="1" noChangeArrowheads="1"/>
          </p:cNvSpPr>
          <p:nvPr>
            <p:ph type="body" idx="1"/>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4F39A1ED-03D4-0A41-A646-C0AB62191105}" type="slidenum">
              <a:rPr lang="en-US">
                <a:solidFill>
                  <a:srgbClr val="FFFFFF"/>
                </a:solidFill>
                <a:latin typeface="Times New Roman" charset="0"/>
              </a:rPr>
              <a:pPr eaLnBrk="1"/>
              <a:t>32</a:t>
            </a:fld>
            <a:endParaRPr lang="en-US">
              <a:solidFill>
                <a:srgbClr val="FFFFFF"/>
              </a:solidFill>
              <a:latin typeface="Times New Roman" charset="0"/>
            </a:endParaRPr>
          </a:p>
        </p:txBody>
      </p:sp>
      <p:sp>
        <p:nvSpPr>
          <p:cNvPr id="157699" name="Rectangle 1"/>
          <p:cNvSpPr txBox="1">
            <a:spLocks noGrp="1" noRot="1" noChangeAspect="1" noChangeArrowheads="1" noTextEdit="1"/>
          </p:cNvSpPr>
          <p:nvPr>
            <p:ph type="sldImg"/>
          </p:nvPr>
        </p:nvSpPr>
        <p:spPr>
          <a:xfrm>
            <a:off x="1210236" y="694171"/>
            <a:ext cx="4436129" cy="3427556"/>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7700" name="Rectangle 2"/>
          <p:cNvSpPr txBox="1">
            <a:spLocks noGrp="1" noChangeArrowheads="1"/>
          </p:cNvSpPr>
          <p:nvPr>
            <p:ph type="body" idx="1"/>
          </p:nvPr>
        </p:nvSpPr>
        <p:spPr>
          <a:xfrm>
            <a:off x="684960" y="4342535"/>
            <a:ext cx="5485279" cy="4032250"/>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42BE29A6-FFBB-1F4F-BA30-B1225E88F706}" type="slidenum">
              <a:rPr lang="en-US">
                <a:solidFill>
                  <a:srgbClr val="FFFFFF"/>
                </a:solidFill>
                <a:latin typeface="Times New Roman" charset="0"/>
              </a:rPr>
              <a:pPr eaLnBrk="1"/>
              <a:t>4</a:t>
            </a:fld>
            <a:endParaRPr lang="en-US">
              <a:solidFill>
                <a:srgbClr val="FFFFFF"/>
              </a:solidFill>
              <a:latin typeface="Times New Roman" charset="0"/>
            </a:endParaRPr>
          </a:p>
        </p:txBody>
      </p:sp>
      <p:sp>
        <p:nvSpPr>
          <p:cNvPr id="129027"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r" eaLnBrk="1"/>
            <a:fld id="{DAFC8F9C-A221-3B40-9603-679F2CD5C29D}" type="slidenum">
              <a:rPr lang="en-US" sz="1300">
                <a:solidFill>
                  <a:srgbClr val="FFFFFF"/>
                </a:solidFill>
                <a:latin typeface="Times New Roman" charset="0"/>
              </a:rPr>
              <a:pPr algn="r" eaLnBrk="1"/>
              <a:t>4</a:t>
            </a:fld>
            <a:endParaRPr lang="en-US" sz="1300">
              <a:solidFill>
                <a:srgbClr val="FFFFFF"/>
              </a:solidFill>
              <a:latin typeface="Times New Roman" charset="0"/>
            </a:endParaRPr>
          </a:p>
        </p:txBody>
      </p:sp>
      <p:sp>
        <p:nvSpPr>
          <p:cNvPr id="129028" name="Text Box 2"/>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129029" name="Rectangle 3"/>
          <p:cNvSpPr txBox="1">
            <a:spLocks noGrp="1" noChangeArrowheads="1"/>
          </p:cNvSpPr>
          <p:nvPr>
            <p:ph type="body"/>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AAD33EF6-DF04-5F4E-AE7A-D83585D0318D}" type="slidenum">
              <a:rPr lang="en-US">
                <a:solidFill>
                  <a:srgbClr val="FFFFFF"/>
                </a:solidFill>
                <a:latin typeface="Times New Roman" charset="0"/>
              </a:rPr>
              <a:pPr eaLnBrk="1"/>
              <a:t>5</a:t>
            </a:fld>
            <a:endParaRPr lang="en-US">
              <a:solidFill>
                <a:srgbClr val="FFFFFF"/>
              </a:solidFill>
              <a:latin typeface="Times New Roman" charset="0"/>
            </a:endParaRPr>
          </a:p>
        </p:txBody>
      </p:sp>
      <p:sp>
        <p:nvSpPr>
          <p:cNvPr id="130051"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r" eaLnBrk="1"/>
            <a:fld id="{43321A4A-2D75-C748-99C4-573002C68424}" type="slidenum">
              <a:rPr lang="en-US" sz="1300">
                <a:solidFill>
                  <a:srgbClr val="FFFFFF"/>
                </a:solidFill>
                <a:latin typeface="Times New Roman" charset="0"/>
              </a:rPr>
              <a:pPr algn="r" eaLnBrk="1"/>
              <a:t>5</a:t>
            </a:fld>
            <a:endParaRPr lang="en-US" sz="1300">
              <a:solidFill>
                <a:srgbClr val="FFFFFF"/>
              </a:solidFill>
              <a:latin typeface="Times New Roman" charset="0"/>
            </a:endParaRPr>
          </a:p>
        </p:txBody>
      </p:sp>
      <p:sp>
        <p:nvSpPr>
          <p:cNvPr id="130052" name="Text Box 2"/>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130053" name="Rectangle 3"/>
          <p:cNvSpPr txBox="1">
            <a:spLocks noGrp="1" noChangeArrowheads="1"/>
          </p:cNvSpPr>
          <p:nvPr>
            <p:ph type="body"/>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7FD317D9-1D74-E043-ABD6-BC1253A59B75}" type="slidenum">
              <a:rPr lang="en-US">
                <a:solidFill>
                  <a:srgbClr val="FFFFFF"/>
                </a:solidFill>
                <a:latin typeface="Times New Roman" charset="0"/>
              </a:rPr>
              <a:pPr eaLnBrk="1"/>
              <a:t>6</a:t>
            </a:fld>
            <a:endParaRPr lang="en-US">
              <a:solidFill>
                <a:srgbClr val="FFFFFF"/>
              </a:solidFill>
              <a:latin typeface="Times New Roman" charset="0"/>
            </a:endParaRPr>
          </a:p>
        </p:txBody>
      </p:sp>
      <p:sp>
        <p:nvSpPr>
          <p:cNvPr id="131075"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r" eaLnBrk="1"/>
            <a:fld id="{375C8172-2278-244D-BF7F-6706E44B5AED}" type="slidenum">
              <a:rPr lang="en-US" sz="1300">
                <a:solidFill>
                  <a:srgbClr val="FFFFFF"/>
                </a:solidFill>
                <a:latin typeface="Times New Roman" charset="0"/>
              </a:rPr>
              <a:pPr algn="r" eaLnBrk="1"/>
              <a:t>6</a:t>
            </a:fld>
            <a:endParaRPr lang="en-US" sz="1300">
              <a:solidFill>
                <a:srgbClr val="FFFFFF"/>
              </a:solidFill>
              <a:latin typeface="Times New Roman" charset="0"/>
            </a:endParaRPr>
          </a:p>
        </p:txBody>
      </p:sp>
      <p:sp>
        <p:nvSpPr>
          <p:cNvPr id="131076" name="Text Box 2"/>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131077" name="Rectangle 3"/>
          <p:cNvSpPr txBox="1">
            <a:spLocks noGrp="1" noChangeArrowheads="1"/>
          </p:cNvSpPr>
          <p:nvPr>
            <p:ph type="body"/>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7E688E61-77FB-074C-9CBE-BEC54CC83237}" type="slidenum">
              <a:rPr lang="en-US">
                <a:solidFill>
                  <a:srgbClr val="FFFFFF"/>
                </a:solidFill>
                <a:latin typeface="Times New Roman" charset="0"/>
              </a:rPr>
              <a:pPr eaLnBrk="1"/>
              <a:t>7</a:t>
            </a:fld>
            <a:endParaRPr lang="en-US">
              <a:solidFill>
                <a:srgbClr val="FFFFFF"/>
              </a:solidFill>
              <a:latin typeface="Times New Roman" charset="0"/>
            </a:endParaRPr>
          </a:p>
        </p:txBody>
      </p:sp>
      <p:sp>
        <p:nvSpPr>
          <p:cNvPr id="132099"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r" eaLnBrk="1"/>
            <a:fld id="{C210AC57-0A6B-FA4F-84F2-9C8C7E6C0961}" type="slidenum">
              <a:rPr lang="en-US" sz="1300">
                <a:solidFill>
                  <a:srgbClr val="FFFFFF"/>
                </a:solidFill>
                <a:latin typeface="Times New Roman" charset="0"/>
              </a:rPr>
              <a:pPr algn="r" eaLnBrk="1"/>
              <a:t>7</a:t>
            </a:fld>
            <a:endParaRPr lang="en-US" sz="1300">
              <a:solidFill>
                <a:srgbClr val="FFFFFF"/>
              </a:solidFill>
              <a:latin typeface="Times New Roman" charset="0"/>
            </a:endParaRPr>
          </a:p>
        </p:txBody>
      </p:sp>
      <p:sp>
        <p:nvSpPr>
          <p:cNvPr id="132100" name="Text Box 2"/>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132101" name="Rectangle 3"/>
          <p:cNvSpPr txBox="1">
            <a:spLocks noGrp="1" noChangeArrowheads="1"/>
          </p:cNvSpPr>
          <p:nvPr>
            <p:ph type="body"/>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C501216B-4717-1D42-B876-1F73DFAD936B}" type="slidenum">
              <a:rPr lang="en-US">
                <a:solidFill>
                  <a:srgbClr val="FFFFFF"/>
                </a:solidFill>
                <a:latin typeface="Times New Roman" charset="0"/>
              </a:rPr>
              <a:pPr eaLnBrk="1"/>
              <a:t>8</a:t>
            </a:fld>
            <a:endParaRPr lang="en-US">
              <a:solidFill>
                <a:srgbClr val="FFFFFF"/>
              </a:solidFill>
              <a:latin typeface="Times New Roman" charset="0"/>
            </a:endParaRPr>
          </a:p>
        </p:txBody>
      </p:sp>
      <p:sp>
        <p:nvSpPr>
          <p:cNvPr id="133123"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r" eaLnBrk="1"/>
            <a:fld id="{359597BF-CC5B-AE40-AD9A-8B94B7302632}" type="slidenum">
              <a:rPr lang="en-US" sz="1300">
                <a:solidFill>
                  <a:srgbClr val="FFFFFF"/>
                </a:solidFill>
                <a:latin typeface="Times New Roman" charset="0"/>
              </a:rPr>
              <a:pPr algn="r" eaLnBrk="1"/>
              <a:t>8</a:t>
            </a:fld>
            <a:endParaRPr lang="en-US" sz="1300">
              <a:solidFill>
                <a:srgbClr val="FFFFFF"/>
              </a:solidFill>
              <a:latin typeface="Times New Roman" charset="0"/>
            </a:endParaRPr>
          </a:p>
        </p:txBody>
      </p:sp>
      <p:sp>
        <p:nvSpPr>
          <p:cNvPr id="133124" name="Text Box 2"/>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133125" name="Rectangle 3"/>
          <p:cNvSpPr txBox="1">
            <a:spLocks noGrp="1" noChangeArrowheads="1"/>
          </p:cNvSpPr>
          <p:nvPr>
            <p:ph type="body"/>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fld id="{64AD21DE-D623-CF4B-81E9-A38F691B70F2}" type="slidenum">
              <a:rPr lang="en-US">
                <a:solidFill>
                  <a:srgbClr val="FFFFFF"/>
                </a:solidFill>
                <a:latin typeface="Times New Roman" charset="0"/>
              </a:rPr>
              <a:pPr eaLnBrk="1"/>
              <a:t>9</a:t>
            </a:fld>
            <a:endParaRPr lang="en-US">
              <a:solidFill>
                <a:srgbClr val="FFFFFF"/>
              </a:solidFill>
              <a:latin typeface="Times New Roman" charset="0"/>
            </a:endParaRPr>
          </a:p>
        </p:txBody>
      </p:sp>
      <p:sp>
        <p:nvSpPr>
          <p:cNvPr id="134147" name="Text Box 1"/>
          <p:cNvSpPr txBox="1">
            <a:spLocks noChangeArrowheads="1"/>
          </p:cNvSpPr>
          <p:nvPr/>
        </p:nvSpPr>
        <p:spPr bwMode="auto">
          <a:xfrm>
            <a:off x="3881438" y="8686512"/>
            <a:ext cx="2975162" cy="456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r" eaLnBrk="1"/>
            <a:fld id="{49AEEEF2-D436-F143-9255-AB836ECA76BC}" type="slidenum">
              <a:rPr lang="en-US" sz="1300">
                <a:solidFill>
                  <a:srgbClr val="FFFFFF"/>
                </a:solidFill>
                <a:latin typeface="Times New Roman" charset="0"/>
              </a:rPr>
              <a:pPr algn="r" eaLnBrk="1"/>
              <a:t>9</a:t>
            </a:fld>
            <a:endParaRPr lang="en-US" sz="1300">
              <a:solidFill>
                <a:srgbClr val="FFFFFF"/>
              </a:solidFill>
              <a:latin typeface="Times New Roman" charset="0"/>
            </a:endParaRPr>
          </a:p>
        </p:txBody>
      </p:sp>
      <p:sp>
        <p:nvSpPr>
          <p:cNvPr id="134148" name="Text Box 2"/>
          <p:cNvSpPr txBox="1">
            <a:spLocks noChangeArrowheads="1"/>
          </p:cNvSpPr>
          <p:nvPr/>
        </p:nvSpPr>
        <p:spPr bwMode="auto">
          <a:xfrm>
            <a:off x="1210236" y="694171"/>
            <a:ext cx="4437529"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134149" name="Rectangle 3"/>
          <p:cNvSpPr txBox="1">
            <a:spLocks noGrp="1" noChangeArrowheads="1"/>
          </p:cNvSpPr>
          <p:nvPr>
            <p:ph type="body"/>
          </p:nvPr>
        </p:nvSpPr>
        <p:spPr>
          <a:xfrm>
            <a:off x="684960" y="4342535"/>
            <a:ext cx="5485279" cy="411451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36D86FED-5831-AE42-8E72-55708DA8FD57}" type="datetimeFigureOut">
              <a:rPr lang="en-US" smtClean="0"/>
              <a:t>4/24/17</a:t>
            </a:fld>
            <a:endParaRPr lang="en-US"/>
          </a:p>
        </p:txBody>
      </p:sp>
      <p:sp>
        <p:nvSpPr>
          <p:cNvPr id="16" name="Slide Number Placeholder 15"/>
          <p:cNvSpPr>
            <a:spLocks noGrp="1"/>
          </p:cNvSpPr>
          <p:nvPr>
            <p:ph type="sldNum" sz="quarter" idx="11"/>
          </p:nvPr>
        </p:nvSpPr>
        <p:spPr/>
        <p:txBody>
          <a:bodyPr/>
          <a:lstStyle/>
          <a:p>
            <a:fld id="{FAD21FC7-4524-B049-9FB7-B4475B654ECD}"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D86FED-5831-AE42-8E72-55708DA8FD57}" type="datetimeFigureOut">
              <a:rPr lang="en-US" smtClean="0"/>
              <a:t>4/24/17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21FC7-4524-B049-9FB7-B4475B654E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86FED-5831-AE42-8E72-55708DA8FD57}" type="datetimeFigureOut">
              <a:rPr lang="en-US" smtClean="0"/>
              <a:t>4/24/17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21FC7-4524-B049-9FB7-B4475B654EC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36D86FED-5831-AE42-8E72-55708DA8FD57}" type="datetimeFigureOut">
              <a:rPr lang="en-US" smtClean="0"/>
              <a:t>4/24/17</a:t>
            </a:fld>
            <a:endParaRPr lang="en-US"/>
          </a:p>
        </p:txBody>
      </p:sp>
      <p:sp>
        <p:nvSpPr>
          <p:cNvPr id="15" name="Slide Number Placeholder 14"/>
          <p:cNvSpPr>
            <a:spLocks noGrp="1"/>
          </p:cNvSpPr>
          <p:nvPr>
            <p:ph type="sldNum" sz="quarter" idx="11"/>
          </p:nvPr>
        </p:nvSpPr>
        <p:spPr/>
        <p:txBody>
          <a:bodyPr/>
          <a:lstStyle/>
          <a:p>
            <a:fld id="{FAD21FC7-4524-B049-9FB7-B4475B654ECD}"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6D86FED-5831-AE42-8E72-55708DA8FD57}" type="datetimeFigureOut">
              <a:rPr lang="en-US" smtClean="0"/>
              <a:t>4/24/17</a:t>
            </a:fld>
            <a:endParaRPr lang="en-US"/>
          </a:p>
        </p:txBody>
      </p:sp>
      <p:sp>
        <p:nvSpPr>
          <p:cNvPr id="13" name="Slide Number Placeholder 12"/>
          <p:cNvSpPr>
            <a:spLocks noGrp="1"/>
          </p:cNvSpPr>
          <p:nvPr>
            <p:ph type="sldNum" sz="quarter" idx="11"/>
          </p:nvPr>
        </p:nvSpPr>
        <p:spPr/>
        <p:txBody>
          <a:bodyPr/>
          <a:lstStyle/>
          <a:p>
            <a:fld id="{FAD21FC7-4524-B049-9FB7-B4475B654ECD}"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6D86FED-5831-AE42-8E72-55708DA8FD57}" type="datetimeFigureOut">
              <a:rPr lang="en-US" smtClean="0"/>
              <a:t>4/24/17</a:t>
            </a:fld>
            <a:endParaRPr lang="en-US"/>
          </a:p>
        </p:txBody>
      </p:sp>
      <p:sp>
        <p:nvSpPr>
          <p:cNvPr id="9" name="Slide Number Placeholder 8"/>
          <p:cNvSpPr>
            <a:spLocks noGrp="1"/>
          </p:cNvSpPr>
          <p:nvPr>
            <p:ph type="sldNum" sz="quarter" idx="11"/>
          </p:nvPr>
        </p:nvSpPr>
        <p:spPr/>
        <p:txBody>
          <a:bodyPr/>
          <a:lstStyle/>
          <a:p>
            <a:fld id="{FAD21FC7-4524-B049-9FB7-B4475B654EC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36D86FED-5831-AE42-8E72-55708DA8FD57}" type="datetimeFigureOut">
              <a:rPr lang="en-US" smtClean="0"/>
              <a:t>4/24/17</a:t>
            </a:fld>
            <a:endParaRPr lang="en-US"/>
          </a:p>
        </p:txBody>
      </p:sp>
      <p:sp>
        <p:nvSpPr>
          <p:cNvPr id="15" name="Slide Number Placeholder 14"/>
          <p:cNvSpPr>
            <a:spLocks noGrp="1"/>
          </p:cNvSpPr>
          <p:nvPr>
            <p:ph type="sldNum" sz="quarter" idx="11"/>
          </p:nvPr>
        </p:nvSpPr>
        <p:spPr/>
        <p:txBody>
          <a:bodyPr/>
          <a:lstStyle/>
          <a:p>
            <a:fld id="{FAD21FC7-4524-B049-9FB7-B4475B654ECD}"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36D86FED-5831-AE42-8E72-55708DA8FD57}" type="datetimeFigureOut">
              <a:rPr lang="en-US" smtClean="0"/>
              <a:t>4/24/17</a:t>
            </a:fld>
            <a:endParaRPr lang="en-US"/>
          </a:p>
        </p:txBody>
      </p:sp>
      <p:sp>
        <p:nvSpPr>
          <p:cNvPr id="8" name="Slide Number Placeholder 7"/>
          <p:cNvSpPr>
            <a:spLocks noGrp="1"/>
          </p:cNvSpPr>
          <p:nvPr>
            <p:ph type="sldNum" sz="quarter" idx="11"/>
          </p:nvPr>
        </p:nvSpPr>
        <p:spPr/>
        <p:txBody>
          <a:bodyPr/>
          <a:lstStyle/>
          <a:p>
            <a:fld id="{FAD21FC7-4524-B049-9FB7-B4475B654EC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6D86FED-5831-AE42-8E72-55708DA8FD57}" type="datetimeFigureOut">
              <a:rPr lang="en-US" smtClean="0"/>
              <a:t>4/24/17</a:t>
            </a:fld>
            <a:endParaRPr lang="en-US"/>
          </a:p>
        </p:txBody>
      </p:sp>
      <p:sp>
        <p:nvSpPr>
          <p:cNvPr id="6" name="Slide Number Placeholder 5"/>
          <p:cNvSpPr>
            <a:spLocks noGrp="1"/>
          </p:cNvSpPr>
          <p:nvPr>
            <p:ph type="sldNum" sz="quarter" idx="11"/>
          </p:nvPr>
        </p:nvSpPr>
        <p:spPr/>
        <p:txBody>
          <a:bodyPr/>
          <a:lstStyle/>
          <a:p>
            <a:fld id="{FAD21FC7-4524-B049-9FB7-B4475B654ECD}"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6D86FED-5831-AE42-8E72-55708DA8FD57}" type="datetimeFigureOut">
              <a:rPr lang="en-US" smtClean="0"/>
              <a:t>4/24/17</a:t>
            </a:fld>
            <a:endParaRPr lang="en-US"/>
          </a:p>
        </p:txBody>
      </p:sp>
      <p:sp>
        <p:nvSpPr>
          <p:cNvPr id="16" name="Slide Number Placeholder 15"/>
          <p:cNvSpPr>
            <a:spLocks noGrp="1"/>
          </p:cNvSpPr>
          <p:nvPr>
            <p:ph type="sldNum" sz="quarter" idx="11"/>
          </p:nvPr>
        </p:nvSpPr>
        <p:spPr/>
        <p:txBody>
          <a:bodyPr/>
          <a:lstStyle/>
          <a:p>
            <a:fld id="{FAD21FC7-4524-B049-9FB7-B4475B654ECD}"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36D86FED-5831-AE42-8E72-55708DA8FD57}" type="datetimeFigureOut">
              <a:rPr lang="en-US" smtClean="0"/>
              <a:t>4/24/17</a:t>
            </a:fld>
            <a:endParaRPr lang="en-US"/>
          </a:p>
        </p:txBody>
      </p:sp>
      <p:sp>
        <p:nvSpPr>
          <p:cNvPr id="14" name="Slide Number Placeholder 13"/>
          <p:cNvSpPr>
            <a:spLocks noGrp="1"/>
          </p:cNvSpPr>
          <p:nvPr>
            <p:ph type="sldNum" sz="quarter" idx="11"/>
          </p:nvPr>
        </p:nvSpPr>
        <p:spPr/>
        <p:txBody>
          <a:bodyPr/>
          <a:lstStyle/>
          <a:p>
            <a:fld id="{FAD21FC7-4524-B049-9FB7-B4475B654ECD}"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36D86FED-5831-AE42-8E72-55708DA8FD57}" type="datetimeFigureOut">
              <a:rPr lang="en-US" smtClean="0"/>
              <a:t>4/24/17</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FAD21FC7-4524-B049-9FB7-B4475B654EC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BCTIaiiGB4o" TargetMode="External"/><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456481" y="313953"/>
            <a:ext cx="8228160" cy="106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68"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ctr" eaLnBrk="1"/>
            <a:r>
              <a:rPr lang="en-US" sz="4000" b="1">
                <a:solidFill>
                  <a:srgbClr val="FFFFFF"/>
                </a:solidFill>
              </a:rPr>
              <a:t>The </a:t>
            </a:r>
            <a:r>
              <a:rPr lang="en-US" sz="4000" b="1" smtClean="0">
                <a:solidFill>
                  <a:srgbClr val="FFFFFF"/>
                </a:solidFill>
              </a:rPr>
              <a:t> War </a:t>
            </a:r>
            <a:r>
              <a:rPr lang="en-US" sz="4000" b="1" dirty="0">
                <a:solidFill>
                  <a:srgbClr val="FFFFFF"/>
                </a:solidFill>
              </a:rPr>
              <a:t>to End All Wars....</a:t>
            </a:r>
          </a:p>
        </p:txBody>
      </p:sp>
      <p:pic>
        <p:nvPicPr>
          <p:cNvPr id="471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240" y="1866436"/>
            <a:ext cx="5598720" cy="33181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27395112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456481" y="313953"/>
            <a:ext cx="8228160" cy="106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68"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ctr" eaLnBrk="1"/>
            <a:r>
              <a:rPr lang="en-US" sz="4000" b="1">
                <a:solidFill>
                  <a:srgbClr val="FFFFFF"/>
                </a:solidFill>
              </a:rPr>
              <a:t>Empires</a:t>
            </a:r>
          </a:p>
        </p:txBody>
      </p:sp>
      <p:pic>
        <p:nvPicPr>
          <p:cNvPr id="563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68868"/>
            <a:ext cx="9142560" cy="38452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72886575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456481" y="313953"/>
            <a:ext cx="8228160" cy="106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68"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ctr" eaLnBrk="1"/>
            <a:r>
              <a:rPr lang="en-US" sz="4000" b="1">
                <a:solidFill>
                  <a:srgbClr val="FFFFFF"/>
                </a:solidFill>
              </a:rPr>
              <a:t>Competition overseas</a:t>
            </a:r>
          </a:p>
        </p:txBody>
      </p:sp>
      <p:sp>
        <p:nvSpPr>
          <p:cNvPr id="57347" name="Text Box 2"/>
          <p:cNvSpPr txBox="1">
            <a:spLocks noChangeArrowheads="1"/>
          </p:cNvSpPr>
          <p:nvPr/>
        </p:nvSpPr>
        <p:spPr bwMode="auto">
          <a:xfrm>
            <a:off x="2073600" y="2213513"/>
            <a:ext cx="4014720" cy="3800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471" rIns="0" bIns="0"/>
          <a:lstStyle>
            <a:lvl1pPr marL="430213" indent="-323850"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1pPr>
            <a:lvl2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2pPr>
            <a:lvl3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3pPr>
            <a:lvl4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4pPr>
            <a:lvl5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9pPr>
          </a:lstStyle>
          <a:p>
            <a:pPr eaLnBrk="1">
              <a:spcAft>
                <a:spcPts val="1293"/>
              </a:spcAft>
              <a:buClr>
                <a:srgbClr val="FFFF00"/>
              </a:buClr>
              <a:buSzPct val="45000"/>
              <a:buFont typeface="Wingdings" charset="0"/>
              <a:buChar char=""/>
            </a:pPr>
            <a:r>
              <a:rPr lang="en-US" sz="2900">
                <a:solidFill>
                  <a:srgbClr val="FFFFFF"/>
                </a:solidFill>
              </a:rPr>
              <a:t>France and Germany competed with one another for control of Morocco – 1905 and 1911, the two Moroccon Crises</a:t>
            </a:r>
          </a:p>
        </p:txBody>
      </p:sp>
    </p:spTree>
    <p:extLst>
      <p:ext uri="{BB962C8B-B14F-4D97-AF65-F5344CB8AC3E}">
        <p14:creationId xmlns:p14="http://schemas.microsoft.com/office/powerpoint/2010/main" val="79169544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456481" y="313953"/>
            <a:ext cx="8228160" cy="106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68"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ctr" eaLnBrk="1"/>
            <a:r>
              <a:rPr lang="en-US" sz="4000" b="1">
                <a:solidFill>
                  <a:srgbClr val="FFFFFF"/>
                </a:solidFill>
              </a:rPr>
              <a:t>Arms Race</a:t>
            </a:r>
          </a:p>
        </p:txBody>
      </p:sp>
      <p:pic>
        <p:nvPicPr>
          <p:cNvPr id="583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000" y="1510719"/>
            <a:ext cx="5620320" cy="51254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62373812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456481" y="313953"/>
            <a:ext cx="8228160" cy="106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68"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ctr" eaLnBrk="1"/>
            <a:r>
              <a:rPr lang="en-US" sz="4000" b="1">
                <a:solidFill>
                  <a:srgbClr val="FFFFFF"/>
                </a:solidFill>
              </a:rPr>
              <a:t>Building Militaries</a:t>
            </a:r>
          </a:p>
        </p:txBody>
      </p:sp>
      <p:sp>
        <p:nvSpPr>
          <p:cNvPr id="59395" name="Text Box 2"/>
          <p:cNvSpPr txBox="1">
            <a:spLocks noChangeArrowheads="1"/>
          </p:cNvSpPr>
          <p:nvPr/>
        </p:nvSpPr>
        <p:spPr bwMode="auto">
          <a:xfrm>
            <a:off x="2073600" y="1908201"/>
            <a:ext cx="4014720" cy="3898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471" rIns="0" bIns="0"/>
          <a:lstStyle>
            <a:lvl1pPr marL="430213" indent="-323850"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1pPr>
            <a:lvl2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2pPr>
            <a:lvl3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3pPr>
            <a:lvl4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4pPr>
            <a:lvl5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9pPr>
          </a:lstStyle>
          <a:p>
            <a:pPr eaLnBrk="1">
              <a:spcAft>
                <a:spcPts val="1293"/>
              </a:spcAft>
              <a:buClr>
                <a:srgbClr val="FFFF00"/>
              </a:buClr>
              <a:buSzPct val="45000"/>
              <a:buFont typeface="Wingdings" charset="0"/>
              <a:buChar char=""/>
            </a:pPr>
            <a:r>
              <a:rPr lang="en-US" sz="2900">
                <a:solidFill>
                  <a:srgbClr val="FFFFFF"/>
                </a:solidFill>
              </a:rPr>
              <a:t>Britain had a massive navy</a:t>
            </a:r>
          </a:p>
          <a:p>
            <a:pPr eaLnBrk="1">
              <a:spcAft>
                <a:spcPts val="1293"/>
              </a:spcAft>
              <a:buClr>
                <a:srgbClr val="FFFF00"/>
              </a:buClr>
              <a:buSzPct val="45000"/>
              <a:buFont typeface="Wingdings" charset="0"/>
              <a:buChar char=""/>
            </a:pPr>
            <a:r>
              <a:rPr lang="en-US" sz="2900">
                <a:solidFill>
                  <a:srgbClr val="FFFFFF"/>
                </a:solidFill>
              </a:rPr>
              <a:t>Germany increased the size of it's empire... so</a:t>
            </a:r>
          </a:p>
          <a:p>
            <a:pPr eaLnBrk="1">
              <a:spcAft>
                <a:spcPts val="1293"/>
              </a:spcAft>
              <a:buClr>
                <a:srgbClr val="FFFF00"/>
              </a:buClr>
              <a:buSzPct val="45000"/>
              <a:buFont typeface="Wingdings" charset="0"/>
              <a:buChar char=""/>
            </a:pPr>
            <a:r>
              <a:rPr lang="en-US" sz="2900">
                <a:solidFill>
                  <a:srgbClr val="FFFFFF"/>
                </a:solidFill>
              </a:rPr>
              <a:t>Britain's response?</a:t>
            </a:r>
          </a:p>
        </p:txBody>
      </p:sp>
    </p:spTree>
    <p:extLst>
      <p:ext uri="{BB962C8B-B14F-4D97-AF65-F5344CB8AC3E}">
        <p14:creationId xmlns:p14="http://schemas.microsoft.com/office/powerpoint/2010/main" val="50328531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456481" y="313953"/>
            <a:ext cx="8228160" cy="106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68"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ctr" eaLnBrk="1"/>
            <a:r>
              <a:rPr lang="en-US" sz="4000" b="1">
                <a:solidFill>
                  <a:srgbClr val="FFFFFF"/>
                </a:solidFill>
              </a:rPr>
              <a:t>Militarism</a:t>
            </a:r>
          </a:p>
        </p:txBody>
      </p:sp>
      <p:pic>
        <p:nvPicPr>
          <p:cNvPr id="604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160" y="1510719"/>
            <a:ext cx="6428160" cy="47107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34611009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456481" y="313953"/>
            <a:ext cx="8228160" cy="106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68"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ctr" eaLnBrk="1"/>
            <a:r>
              <a:rPr lang="en-US" sz="4000" b="1">
                <a:solidFill>
                  <a:srgbClr val="FFFFFF"/>
                </a:solidFill>
              </a:rPr>
              <a:t>Militarism</a:t>
            </a:r>
          </a:p>
        </p:txBody>
      </p:sp>
      <p:sp>
        <p:nvSpPr>
          <p:cNvPr id="61443" name="Text Box 2"/>
          <p:cNvSpPr txBox="1">
            <a:spLocks noChangeArrowheads="1"/>
          </p:cNvSpPr>
          <p:nvPr/>
        </p:nvSpPr>
        <p:spPr bwMode="auto">
          <a:xfrm>
            <a:off x="2488320" y="2115583"/>
            <a:ext cx="4014720" cy="348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471" rIns="0" bIns="0"/>
          <a:lstStyle>
            <a:lvl1pPr marL="430213" indent="-323850"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1pPr>
            <a:lvl2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2pPr>
            <a:lvl3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3pPr>
            <a:lvl4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4pPr>
            <a:lvl5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9pPr>
          </a:lstStyle>
          <a:p>
            <a:pPr eaLnBrk="1">
              <a:spcAft>
                <a:spcPts val="1293"/>
              </a:spcAft>
              <a:buClr>
                <a:srgbClr val="FFFF00"/>
              </a:buClr>
              <a:buSzPct val="45000"/>
              <a:buFont typeface="Wingdings" charset="0"/>
              <a:buChar char=""/>
            </a:pPr>
            <a:r>
              <a:rPr lang="en-US" sz="2900">
                <a:solidFill>
                  <a:srgbClr val="FFFFFF"/>
                </a:solidFill>
              </a:rPr>
              <a:t>Militarism, the glorification of the military, excited young men about the prospects of war and courageous cavalry charges</a:t>
            </a:r>
          </a:p>
        </p:txBody>
      </p:sp>
    </p:spTree>
    <p:extLst>
      <p:ext uri="{BB962C8B-B14F-4D97-AF65-F5344CB8AC3E}">
        <p14:creationId xmlns:p14="http://schemas.microsoft.com/office/powerpoint/2010/main" val="101457635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456481" y="313953"/>
            <a:ext cx="8228160" cy="106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68"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ctr" eaLnBrk="1"/>
            <a:r>
              <a:rPr lang="en-US" sz="4000" b="1">
                <a:solidFill>
                  <a:srgbClr val="FFFFFF"/>
                </a:solidFill>
              </a:rPr>
              <a:t>Militarism</a:t>
            </a:r>
          </a:p>
        </p:txBody>
      </p:sp>
      <p:pic>
        <p:nvPicPr>
          <p:cNvPr id="624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520" y="1451672"/>
            <a:ext cx="5391360" cy="4977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88376361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456481" y="313953"/>
            <a:ext cx="8228160" cy="106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68"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ctr" eaLnBrk="1"/>
            <a:r>
              <a:rPr lang="en-US" sz="4000" b="1">
                <a:solidFill>
                  <a:srgbClr val="FFFFFF"/>
                </a:solidFill>
              </a:rPr>
              <a:t>Nationalism Continues</a:t>
            </a:r>
          </a:p>
        </p:txBody>
      </p:sp>
      <p:sp>
        <p:nvSpPr>
          <p:cNvPr id="63491" name="Text Box 2"/>
          <p:cNvSpPr txBox="1">
            <a:spLocks noChangeArrowheads="1"/>
          </p:cNvSpPr>
          <p:nvPr/>
        </p:nvSpPr>
        <p:spPr bwMode="auto">
          <a:xfrm>
            <a:off x="4672800" y="1964367"/>
            <a:ext cx="4014720" cy="4985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471" rIns="0" bIns="0"/>
          <a:lstStyle>
            <a:lvl1pPr marL="430213" indent="-323850"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1pPr>
            <a:lvl2pPr marL="1725613" indent="-573088"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2pPr>
            <a:lvl3pPr marL="2589213" indent="-428625"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3pPr>
            <a:lvl4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4pPr>
            <a:lvl5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9pPr>
          </a:lstStyle>
          <a:p>
            <a:pPr eaLnBrk="1">
              <a:spcAft>
                <a:spcPts val="1293"/>
              </a:spcAft>
              <a:buClr>
                <a:srgbClr val="FFFF00"/>
              </a:buClr>
              <a:buSzPct val="45000"/>
              <a:buFont typeface="Wingdings" charset="0"/>
              <a:buChar char=""/>
            </a:pPr>
            <a:r>
              <a:rPr lang="en-US" sz="2900">
                <a:solidFill>
                  <a:srgbClr val="FFFFFF"/>
                </a:solidFill>
              </a:rPr>
              <a:t>Alsace and Lorraine</a:t>
            </a:r>
          </a:p>
          <a:p>
            <a:pPr lvl="1" eaLnBrk="1">
              <a:spcAft>
                <a:spcPts val="1032"/>
              </a:spcAft>
              <a:buClr>
                <a:srgbClr val="FFFF00"/>
              </a:buClr>
              <a:buSzPct val="75000"/>
              <a:buFont typeface="Symbol" charset="0"/>
              <a:buChar char=""/>
            </a:pPr>
            <a:r>
              <a:rPr lang="en-US" sz="2500">
                <a:solidFill>
                  <a:srgbClr val="FFFFFF"/>
                </a:solidFill>
              </a:rPr>
              <a:t>France bitter it lost this region in the Franco-Prussian War (1871)</a:t>
            </a:r>
          </a:p>
          <a:p>
            <a:pPr eaLnBrk="1">
              <a:spcAft>
                <a:spcPts val="1293"/>
              </a:spcAft>
              <a:buClr>
                <a:srgbClr val="FFFF00"/>
              </a:buClr>
              <a:buSzPct val="45000"/>
              <a:buFont typeface="Wingdings" charset="0"/>
              <a:buChar char=""/>
            </a:pPr>
            <a:r>
              <a:rPr lang="en-US" sz="2900">
                <a:solidFill>
                  <a:srgbClr val="FFFFFF"/>
                </a:solidFill>
              </a:rPr>
              <a:t>Pan-Slavism</a:t>
            </a:r>
          </a:p>
          <a:p>
            <a:pPr lvl="1" eaLnBrk="1">
              <a:spcAft>
                <a:spcPts val="1032"/>
              </a:spcAft>
              <a:buClr>
                <a:srgbClr val="FFFF00"/>
              </a:buClr>
              <a:buSzPct val="75000"/>
              <a:buFont typeface="Symbol" charset="0"/>
              <a:buChar char=""/>
            </a:pPr>
            <a:r>
              <a:rPr lang="en-US" sz="2500">
                <a:solidFill>
                  <a:srgbClr val="FFFFFF"/>
                </a:solidFill>
              </a:rPr>
              <a:t>Russia's idea that all Slavic people should be United</a:t>
            </a:r>
          </a:p>
          <a:p>
            <a:pPr lvl="2" eaLnBrk="1">
              <a:spcAft>
                <a:spcPts val="771"/>
              </a:spcAft>
              <a:buClr>
                <a:srgbClr val="FFFF00"/>
              </a:buClr>
              <a:buSzPct val="45000"/>
              <a:buFont typeface="Wingdings" charset="0"/>
              <a:buChar char=""/>
            </a:pPr>
            <a:r>
              <a:rPr lang="en-US" sz="2200">
                <a:solidFill>
                  <a:srgbClr val="FFFFFF"/>
                </a:solidFill>
              </a:rPr>
              <a:t>Sebia</a:t>
            </a:r>
          </a:p>
        </p:txBody>
      </p:sp>
      <p:pic>
        <p:nvPicPr>
          <p:cNvPr id="634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60" y="1716660"/>
            <a:ext cx="4491360" cy="4712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86523534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456481" y="313953"/>
            <a:ext cx="8228160" cy="106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68"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ctr" eaLnBrk="1"/>
            <a:r>
              <a:rPr lang="en-US" sz="4000" b="1">
                <a:solidFill>
                  <a:srgbClr val="FFFFFF"/>
                </a:solidFill>
              </a:rPr>
              <a:t>Alsace Lorraine</a:t>
            </a:r>
          </a:p>
        </p:txBody>
      </p:sp>
      <p:pic>
        <p:nvPicPr>
          <p:cNvPr id="645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361" y="1437271"/>
            <a:ext cx="7898400" cy="51989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65220072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456481" y="313953"/>
            <a:ext cx="8228160" cy="106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68"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ctr" eaLnBrk="1"/>
            <a:r>
              <a:rPr lang="en-US" sz="4000" b="1">
                <a:solidFill>
                  <a:srgbClr val="FFFFFF"/>
                </a:solidFill>
              </a:rPr>
              <a:t>The Powder Keg of Europe</a:t>
            </a:r>
          </a:p>
        </p:txBody>
      </p:sp>
      <p:sp>
        <p:nvSpPr>
          <p:cNvPr id="65539" name="Text Box 2"/>
          <p:cNvSpPr txBox="1">
            <a:spLocks noChangeArrowheads="1"/>
          </p:cNvSpPr>
          <p:nvPr/>
        </p:nvSpPr>
        <p:spPr bwMode="auto">
          <a:xfrm>
            <a:off x="4672800" y="1964367"/>
            <a:ext cx="4014720" cy="3800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471" rIns="0" bIns="0"/>
          <a:lstStyle>
            <a:lvl1pPr marL="430213" indent="-323850"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1pPr>
            <a:lvl2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2pPr>
            <a:lvl3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3pPr>
            <a:lvl4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4pPr>
            <a:lvl5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9pPr>
          </a:lstStyle>
          <a:p>
            <a:pPr eaLnBrk="1">
              <a:spcAft>
                <a:spcPts val="1293"/>
              </a:spcAft>
              <a:buClr>
                <a:srgbClr val="FFFF00"/>
              </a:buClr>
              <a:buSzPct val="45000"/>
              <a:buFont typeface="Wingdings" charset="0"/>
              <a:buChar char=""/>
            </a:pPr>
            <a:r>
              <a:rPr lang="en-US" sz="2900">
                <a:solidFill>
                  <a:srgbClr val="FFFFFF"/>
                </a:solidFill>
              </a:rPr>
              <a:t>The Balkan States, in east Europe, attacked both Austria-Hungary and the Ottoman Empire, seizing Slavic land from the two empires </a:t>
            </a:r>
          </a:p>
        </p:txBody>
      </p:sp>
      <p:pic>
        <p:nvPicPr>
          <p:cNvPr id="655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60" y="1866436"/>
            <a:ext cx="4769280" cy="47697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28033244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456481" y="313953"/>
            <a:ext cx="8228160" cy="106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68"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ctr" eaLnBrk="1"/>
            <a:r>
              <a:rPr lang="en-US" sz="4000" b="1">
                <a:solidFill>
                  <a:srgbClr val="FFFFFF"/>
                </a:solidFill>
              </a:rPr>
              <a:t>Europe in 1914</a:t>
            </a:r>
          </a:p>
        </p:txBody>
      </p:sp>
      <p:sp>
        <p:nvSpPr>
          <p:cNvPr id="48131" name="Text Box 2"/>
          <p:cNvSpPr txBox="1">
            <a:spLocks noChangeArrowheads="1"/>
          </p:cNvSpPr>
          <p:nvPr/>
        </p:nvSpPr>
        <p:spPr bwMode="auto">
          <a:xfrm>
            <a:off x="4672800" y="1964366"/>
            <a:ext cx="4014720" cy="417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471" rIns="0" bIns="0"/>
          <a:lstStyle>
            <a:lvl1pPr marL="430213" indent="-323850"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1pPr>
            <a:lvl2pPr marL="1725613" indent="-573088"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2pPr>
            <a:lvl3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3pPr>
            <a:lvl4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4pPr>
            <a:lvl5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9pPr>
          </a:lstStyle>
          <a:p>
            <a:pPr eaLnBrk="1">
              <a:spcAft>
                <a:spcPts val="1293"/>
              </a:spcAft>
              <a:buClr>
                <a:srgbClr val="FFFF00"/>
              </a:buClr>
              <a:buSzPct val="45000"/>
              <a:buFont typeface="Wingdings" charset="0"/>
              <a:buChar char=""/>
            </a:pPr>
            <a:r>
              <a:rPr lang="en-US" sz="2900">
                <a:solidFill>
                  <a:srgbClr val="FFFFFF"/>
                </a:solidFill>
              </a:rPr>
              <a:t>Except for wars of Unification, Europe had largely been at peace for almost a century</a:t>
            </a:r>
          </a:p>
          <a:p>
            <a:pPr lvl="1" eaLnBrk="1">
              <a:spcAft>
                <a:spcPts val="1032"/>
              </a:spcAft>
              <a:buClr>
                <a:srgbClr val="FFFF00"/>
              </a:buClr>
              <a:buSzPct val="75000"/>
              <a:buFont typeface="Symbol" charset="0"/>
              <a:buChar char=""/>
            </a:pPr>
            <a:r>
              <a:rPr lang="en-US" sz="2500">
                <a:solidFill>
                  <a:srgbClr val="FFFFFF"/>
                </a:solidFill>
              </a:rPr>
              <a:t>Olympic Games – 1896</a:t>
            </a:r>
          </a:p>
          <a:p>
            <a:pPr lvl="1" eaLnBrk="1">
              <a:spcAft>
                <a:spcPts val="1032"/>
              </a:spcAft>
              <a:buClr>
                <a:srgbClr val="FFFF00"/>
              </a:buClr>
              <a:buSzPct val="75000"/>
              <a:buFont typeface="Symbol" charset="0"/>
              <a:buChar char=""/>
            </a:pPr>
            <a:r>
              <a:rPr lang="en-US" sz="2500">
                <a:solidFill>
                  <a:srgbClr val="FFFFFF"/>
                </a:solidFill>
              </a:rPr>
              <a:t>Universal Conference on Peace – 1899</a:t>
            </a:r>
          </a:p>
        </p:txBody>
      </p:sp>
      <p:pic>
        <p:nvPicPr>
          <p:cNvPr id="481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21" y="1451673"/>
            <a:ext cx="4353120" cy="51845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97429283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456481" y="-18723"/>
            <a:ext cx="8228160" cy="173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68"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ctr" eaLnBrk="1"/>
            <a:r>
              <a:rPr lang="en-US" sz="4000" b="1">
                <a:solidFill>
                  <a:srgbClr val="FFFFFF"/>
                </a:solidFill>
              </a:rPr>
              <a:t>Archduke Francis Ferdinand</a:t>
            </a:r>
            <a:br>
              <a:rPr lang="en-US" sz="4000" b="1">
                <a:solidFill>
                  <a:srgbClr val="FFFFFF"/>
                </a:solidFill>
              </a:rPr>
            </a:br>
            <a:r>
              <a:rPr lang="en-US" sz="4000" b="1">
                <a:solidFill>
                  <a:srgbClr val="FFFFFF"/>
                </a:solidFill>
              </a:rPr>
              <a:t>The Austria-Hungary Heir </a:t>
            </a:r>
            <a:r>
              <a:rPr lang="en-US" sz="4000" b="1">
                <a:solidFill>
                  <a:srgbClr val="FFFFFF"/>
                </a:solidFill>
                <a:hlinkClick r:id="rId3"/>
              </a:rPr>
              <a:t>Assassinated</a:t>
            </a:r>
          </a:p>
        </p:txBody>
      </p:sp>
      <p:sp>
        <p:nvSpPr>
          <p:cNvPr id="66563" name="Text Box 2"/>
          <p:cNvSpPr txBox="1">
            <a:spLocks noChangeArrowheads="1"/>
          </p:cNvSpPr>
          <p:nvPr/>
        </p:nvSpPr>
        <p:spPr bwMode="auto">
          <a:xfrm>
            <a:off x="4487040" y="1659055"/>
            <a:ext cx="4014720" cy="51946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471" rIns="0" bIns="0"/>
          <a:lstStyle>
            <a:lvl1pPr marL="430213" indent="-323850"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1pPr>
            <a:lvl2pPr marL="1725613" indent="-573088"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2pPr>
            <a:lvl3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3pPr>
            <a:lvl4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4pPr>
            <a:lvl5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9pPr>
          </a:lstStyle>
          <a:p>
            <a:pPr eaLnBrk="1">
              <a:spcAft>
                <a:spcPts val="1293"/>
              </a:spcAft>
              <a:buClr>
                <a:srgbClr val="FFFF00"/>
              </a:buClr>
              <a:buSzPct val="45000"/>
              <a:buFont typeface="Wingdings" charset="0"/>
              <a:buChar char=""/>
            </a:pPr>
            <a:r>
              <a:rPr lang="en-US" sz="2900">
                <a:solidFill>
                  <a:srgbClr val="FFFFFF"/>
                </a:solidFill>
              </a:rPr>
              <a:t>The Archduke of Austria-Hungary was on a visit to Sarajevo, Bosnia</a:t>
            </a:r>
          </a:p>
          <a:p>
            <a:pPr eaLnBrk="1">
              <a:spcAft>
                <a:spcPts val="1293"/>
              </a:spcAft>
              <a:buClr>
                <a:srgbClr val="FFFF00"/>
              </a:buClr>
              <a:buSzPct val="45000"/>
              <a:buFont typeface="Wingdings" charset="0"/>
              <a:buChar char=""/>
            </a:pPr>
            <a:r>
              <a:rPr lang="en-US" sz="2900">
                <a:solidFill>
                  <a:srgbClr val="FFFFFF"/>
                </a:solidFill>
              </a:rPr>
              <a:t>A Serbian nationalist group, the Black Hand, assassinated the Archduke and his wife – June 28, 1914</a:t>
            </a:r>
          </a:p>
          <a:p>
            <a:pPr lvl="1" eaLnBrk="1">
              <a:spcAft>
                <a:spcPts val="1032"/>
              </a:spcAft>
              <a:buClr>
                <a:srgbClr val="FFFF00"/>
              </a:buClr>
              <a:buSzPct val="75000"/>
              <a:buFont typeface="Symbol" charset="0"/>
              <a:buChar char=""/>
            </a:pPr>
            <a:r>
              <a:rPr lang="en-US">
                <a:solidFill>
                  <a:srgbClr val="FFFFFF"/>
                </a:solidFill>
              </a:rPr>
              <a:t>1389- Serbia conquered (Ottoman)</a:t>
            </a:r>
          </a:p>
          <a:p>
            <a:pPr lvl="1" eaLnBrk="1">
              <a:spcAft>
                <a:spcPts val="1032"/>
              </a:spcAft>
              <a:buClr>
                <a:srgbClr val="FFFF00"/>
              </a:buClr>
              <a:buSzPct val="75000"/>
              <a:buFont typeface="Symbol" charset="0"/>
              <a:buChar char=""/>
            </a:pPr>
            <a:r>
              <a:rPr lang="en-US">
                <a:solidFill>
                  <a:srgbClr val="FFFFFF"/>
                </a:solidFill>
              </a:rPr>
              <a:t>1912 – Serbia gained freedom</a:t>
            </a:r>
          </a:p>
        </p:txBody>
      </p:sp>
      <p:pic>
        <p:nvPicPr>
          <p:cNvPr id="6656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720" y="1880837"/>
            <a:ext cx="4147200" cy="4977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69350538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456481" y="313953"/>
            <a:ext cx="8228160" cy="106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68"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ctr" eaLnBrk="1"/>
            <a:r>
              <a:rPr lang="en-US" sz="4000" b="1">
                <a:solidFill>
                  <a:srgbClr val="FFFFFF"/>
                </a:solidFill>
              </a:rPr>
              <a:t>Gavrilo Princip</a:t>
            </a:r>
          </a:p>
        </p:txBody>
      </p:sp>
      <p:pic>
        <p:nvPicPr>
          <p:cNvPr id="675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080" y="1659054"/>
            <a:ext cx="6681600" cy="4977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05094939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1"/>
          <p:cNvSpPr txBox="1">
            <a:spLocks noChangeArrowheads="1"/>
          </p:cNvSpPr>
          <p:nvPr/>
        </p:nvSpPr>
        <p:spPr bwMode="auto">
          <a:xfrm>
            <a:off x="456481" y="313953"/>
            <a:ext cx="8228160" cy="106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68"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ctr" eaLnBrk="1"/>
            <a:r>
              <a:rPr lang="en-US" sz="4000" b="1">
                <a:solidFill>
                  <a:srgbClr val="FFFFFF"/>
                </a:solidFill>
              </a:rPr>
              <a:t>The Blank Check</a:t>
            </a:r>
          </a:p>
        </p:txBody>
      </p:sp>
      <p:sp>
        <p:nvSpPr>
          <p:cNvPr id="68611" name="Text Box 2"/>
          <p:cNvSpPr txBox="1">
            <a:spLocks noChangeArrowheads="1"/>
          </p:cNvSpPr>
          <p:nvPr/>
        </p:nvSpPr>
        <p:spPr bwMode="auto">
          <a:xfrm>
            <a:off x="4672800" y="1964367"/>
            <a:ext cx="4014720" cy="3800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471" rIns="0" bIns="0"/>
          <a:lstStyle>
            <a:lvl1pPr marL="430213" indent="-323850"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1pPr>
            <a:lvl2pPr marL="1725613" indent="-573088"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2pPr>
            <a:lvl3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3pPr>
            <a:lvl4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4pPr>
            <a:lvl5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9pPr>
          </a:lstStyle>
          <a:p>
            <a:pPr eaLnBrk="1">
              <a:spcAft>
                <a:spcPts val="1293"/>
              </a:spcAft>
              <a:buClr>
                <a:srgbClr val="FFFF00"/>
              </a:buClr>
              <a:buSzPct val="45000"/>
              <a:buFont typeface="Wingdings" charset="0"/>
              <a:buChar char=""/>
            </a:pPr>
            <a:r>
              <a:rPr lang="en-US" sz="2900">
                <a:solidFill>
                  <a:srgbClr val="FFFFFF"/>
                </a:solidFill>
              </a:rPr>
              <a:t>Germany promised “unconditional support” to Austria to punish Serbia</a:t>
            </a:r>
          </a:p>
          <a:p>
            <a:pPr eaLnBrk="1">
              <a:spcAft>
                <a:spcPts val="1293"/>
              </a:spcAft>
              <a:buClr>
                <a:srgbClr val="FFFF00"/>
              </a:buClr>
              <a:buSzPct val="45000"/>
              <a:buFont typeface="Wingdings" charset="0"/>
              <a:buChar char=""/>
            </a:pPr>
            <a:r>
              <a:rPr lang="en-US" sz="2900">
                <a:solidFill>
                  <a:srgbClr val="FFFFFF"/>
                </a:solidFill>
              </a:rPr>
              <a:t>The Ultimatum</a:t>
            </a:r>
          </a:p>
          <a:p>
            <a:pPr lvl="1" eaLnBrk="1">
              <a:spcAft>
                <a:spcPts val="1032"/>
              </a:spcAft>
              <a:buClr>
                <a:srgbClr val="FFFF00"/>
              </a:buClr>
              <a:buSzPct val="75000"/>
              <a:buFont typeface="Symbol" charset="0"/>
              <a:buChar char=""/>
            </a:pPr>
            <a:r>
              <a:rPr lang="en-US" sz="2500">
                <a:solidFill>
                  <a:srgbClr val="FFFFFF"/>
                </a:solidFill>
              </a:rPr>
              <a:t>A final set of demands</a:t>
            </a:r>
          </a:p>
        </p:txBody>
      </p:sp>
      <p:pic>
        <p:nvPicPr>
          <p:cNvPr id="686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60" y="1659054"/>
            <a:ext cx="4147200" cy="4977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16527931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ctr" eaLnBrk="1"/>
            <a:r>
              <a:rPr lang="en-US" sz="4000" b="1">
                <a:solidFill>
                  <a:srgbClr val="FFFFFF"/>
                </a:solidFill>
              </a:rPr>
              <a:t>War Starts</a:t>
            </a:r>
          </a:p>
        </p:txBody>
      </p:sp>
      <p:sp>
        <p:nvSpPr>
          <p:cNvPr id="69635" name="Text Box 2"/>
          <p:cNvSpPr txBox="1">
            <a:spLocks noChangeArrowheads="1"/>
          </p:cNvSpPr>
          <p:nvPr/>
        </p:nvSpPr>
        <p:spPr bwMode="auto">
          <a:xfrm>
            <a:off x="2547361" y="2599474"/>
            <a:ext cx="4044960" cy="3879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471" rIns="0" bIns="0"/>
          <a:lstStyle>
            <a:lvl1pPr eaLnBrk="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1pPr>
            <a:lvl2pPr eaLnBrk="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2pPr>
            <a:lvl3pPr eaLnBrk="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3pPr>
            <a:lvl4pPr eaLnBrk="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4pPr>
            <a:lvl5pPr eaLnBrk="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9pPr>
          </a:lstStyle>
          <a:p>
            <a:pPr eaLnBrk="1">
              <a:spcAft>
                <a:spcPts val="1293"/>
              </a:spcAft>
            </a:pPr>
            <a:r>
              <a:rPr lang="en-US" sz="2900">
                <a:solidFill>
                  <a:srgbClr val="FFFFFF"/>
                </a:solidFill>
              </a:rPr>
              <a:t>Austria declared war on Serbia.  This could have been a quick “summer war” but alliance systems kicked in</a:t>
            </a:r>
          </a:p>
        </p:txBody>
      </p:sp>
    </p:spTree>
    <p:extLst>
      <p:ext uri="{BB962C8B-B14F-4D97-AF65-F5344CB8AC3E}">
        <p14:creationId xmlns:p14="http://schemas.microsoft.com/office/powerpoint/2010/main" val="82980542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70659" name="Text Box 2"/>
          <p:cNvSpPr txBox="1">
            <a:spLocks noChangeArrowheads="1"/>
          </p:cNvSpPr>
          <p:nvPr/>
        </p:nvSpPr>
        <p:spPr bwMode="auto">
          <a:xfrm>
            <a:off x="2152801" y="1977329"/>
            <a:ext cx="4044960" cy="3879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471" rIns="0" bIns="0"/>
          <a:lstStyle>
            <a:lvl1pPr eaLnBrk="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1pPr>
            <a:lvl2pPr eaLnBrk="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2pPr>
            <a:lvl3pPr eaLnBrk="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3pPr>
            <a:lvl4pPr eaLnBrk="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4pPr>
            <a:lvl5pPr eaLnBrk="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9pPr>
          </a:lstStyle>
          <a:p>
            <a:pPr eaLnBrk="1">
              <a:spcAft>
                <a:spcPts val="1293"/>
              </a:spcAft>
            </a:pPr>
            <a:endParaRPr lang="en-US" sz="2900">
              <a:solidFill>
                <a:srgbClr val="FFFFFF"/>
              </a:solidFill>
            </a:endParaRPr>
          </a:p>
          <a:p>
            <a:pPr eaLnBrk="1">
              <a:spcAft>
                <a:spcPts val="1293"/>
              </a:spcAft>
            </a:pPr>
            <a:endParaRPr lang="en-US" sz="2900">
              <a:solidFill>
                <a:srgbClr val="FFFFFF"/>
              </a:solidFill>
            </a:endParaRPr>
          </a:p>
          <a:p>
            <a:pPr eaLnBrk="1">
              <a:spcAft>
                <a:spcPts val="1293"/>
              </a:spcAft>
            </a:pPr>
            <a:endParaRPr lang="en-US" sz="2900">
              <a:solidFill>
                <a:srgbClr val="FFFFFF"/>
              </a:solidFill>
            </a:endParaRPr>
          </a:p>
          <a:p>
            <a:pPr algn="ctr" eaLnBrk="1">
              <a:spcAft>
                <a:spcPts val="1293"/>
              </a:spcAft>
            </a:pPr>
            <a:r>
              <a:rPr lang="en-US" sz="2900">
                <a:solidFill>
                  <a:srgbClr val="FFFFFF"/>
                </a:solidFill>
              </a:rPr>
              <a:t>Russia, allied with Serbia, mobilized troops</a:t>
            </a:r>
          </a:p>
        </p:txBody>
      </p:sp>
    </p:spTree>
    <p:extLst>
      <p:ext uri="{BB962C8B-B14F-4D97-AF65-F5344CB8AC3E}">
        <p14:creationId xmlns:p14="http://schemas.microsoft.com/office/powerpoint/2010/main" val="25069635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908641" y="2599474"/>
            <a:ext cx="7771680" cy="1542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eaLnBrk="1"/>
            <a:r>
              <a:rPr lang="en-US" sz="3600" b="1">
                <a:solidFill>
                  <a:srgbClr val="FFFFFF"/>
                </a:solidFill>
              </a:rPr>
              <a:t>GERMANY, ALLIED WITH AUSTRIA, DECLARED WAR ON RUSSIA</a:t>
            </a:r>
          </a:p>
        </p:txBody>
      </p:sp>
    </p:spTree>
    <p:extLst>
      <p:ext uri="{BB962C8B-B14F-4D97-AF65-F5344CB8AC3E}">
        <p14:creationId xmlns:p14="http://schemas.microsoft.com/office/powerpoint/2010/main" val="33292736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701281" y="2668601"/>
            <a:ext cx="7771680" cy="25706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eaLnBrk="1"/>
            <a:r>
              <a:rPr lang="en-US" sz="3600" b="1">
                <a:solidFill>
                  <a:srgbClr val="FFFFFF"/>
                </a:solidFill>
              </a:rPr>
              <a:t>FRANCE PROMISED RUSSIA THEY WOULD SUPPORT RUSSIA</a:t>
            </a:r>
            <a:br>
              <a:rPr lang="en-US" sz="3600" b="1">
                <a:solidFill>
                  <a:srgbClr val="FFFFFF"/>
                </a:solidFill>
              </a:rPr>
            </a:br>
            <a:r>
              <a:rPr lang="en-US" sz="3600" b="1">
                <a:solidFill>
                  <a:srgbClr val="FFFFFF"/>
                </a:solidFill>
              </a:rPr>
              <a:t>		-</a:t>
            </a:r>
            <a:r>
              <a:rPr lang="en-US" sz="2200" b="1">
                <a:solidFill>
                  <a:srgbClr val="FFFFFF"/>
                </a:solidFill>
              </a:rPr>
              <a:t>THEY WANTED ALSACE LORREIN</a:t>
            </a:r>
            <a:br>
              <a:rPr lang="en-US" sz="2200" b="1">
                <a:solidFill>
                  <a:srgbClr val="FFFFFF"/>
                </a:solidFill>
              </a:rPr>
            </a:br>
            <a:r>
              <a:rPr lang="en-US" sz="3600" b="1">
                <a:solidFill>
                  <a:srgbClr val="FFFFFF"/>
                </a:solidFill>
              </a:rPr>
              <a:t>GERMANY DECLARED WAR ON FRANCE</a:t>
            </a:r>
          </a:p>
        </p:txBody>
      </p:sp>
    </p:spTree>
    <p:extLst>
      <p:ext uri="{BB962C8B-B14F-4D97-AF65-F5344CB8AC3E}">
        <p14:creationId xmlns:p14="http://schemas.microsoft.com/office/powerpoint/2010/main" val="271135302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73731" name="Text Box 2"/>
          <p:cNvSpPr txBox="1">
            <a:spLocks noChangeArrowheads="1"/>
          </p:cNvSpPr>
          <p:nvPr/>
        </p:nvSpPr>
        <p:spPr bwMode="auto">
          <a:xfrm>
            <a:off x="2616480" y="2461219"/>
            <a:ext cx="4043520" cy="3879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471" rIns="0" bIns="0"/>
          <a:lstStyle>
            <a:lvl1pPr eaLnBrk="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1pPr>
            <a:lvl2pPr eaLnBrk="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2pPr>
            <a:lvl3pPr eaLnBrk="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3pPr>
            <a:lvl4pPr eaLnBrk="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4pPr>
            <a:lvl5pPr eaLnBrk="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9pPr>
          </a:lstStyle>
          <a:p>
            <a:pPr eaLnBrk="1">
              <a:spcAft>
                <a:spcPts val="1293"/>
              </a:spcAft>
            </a:pPr>
            <a:r>
              <a:rPr lang="en-US" sz="2500">
                <a:solidFill>
                  <a:srgbClr val="FFFFFF"/>
                </a:solidFill>
              </a:rPr>
              <a:t>Italy and Britain initially remained neutral</a:t>
            </a:r>
          </a:p>
          <a:p>
            <a:pPr eaLnBrk="1">
              <a:spcAft>
                <a:spcPts val="1293"/>
              </a:spcAft>
            </a:pPr>
            <a:r>
              <a:rPr lang="en-US" sz="2500">
                <a:solidFill>
                  <a:srgbClr val="FFFFFF"/>
                </a:solidFill>
              </a:rPr>
              <a:t>	Neutral: a policy of supporting neither side of a conflict</a:t>
            </a:r>
          </a:p>
        </p:txBody>
      </p:sp>
      <p:sp>
        <p:nvSpPr>
          <p:cNvPr id="73732" name="Text Box 3"/>
          <p:cNvSpPr txBox="1">
            <a:spLocks noChangeArrowheads="1"/>
          </p:cNvSpPr>
          <p:nvPr/>
        </p:nvSpPr>
        <p:spPr bwMode="auto">
          <a:xfrm>
            <a:off x="4638241" y="1964367"/>
            <a:ext cx="4044960" cy="3879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Tree>
    <p:extLst>
      <p:ext uri="{BB962C8B-B14F-4D97-AF65-F5344CB8AC3E}">
        <p14:creationId xmlns:p14="http://schemas.microsoft.com/office/powerpoint/2010/main" val="173016908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456481" y="313953"/>
            <a:ext cx="8228160" cy="106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68"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ctr" eaLnBrk="1"/>
            <a:r>
              <a:rPr lang="en-US" sz="4000" b="1">
                <a:solidFill>
                  <a:srgbClr val="FFFFFF"/>
                </a:solidFill>
              </a:rPr>
              <a:t>Nationalism Continues</a:t>
            </a:r>
          </a:p>
        </p:txBody>
      </p:sp>
      <p:sp>
        <p:nvSpPr>
          <p:cNvPr id="74755" name="Text Box 2"/>
          <p:cNvSpPr txBox="1">
            <a:spLocks noChangeArrowheads="1"/>
          </p:cNvSpPr>
          <p:nvPr/>
        </p:nvSpPr>
        <p:spPr bwMode="auto">
          <a:xfrm>
            <a:off x="2563200" y="2619635"/>
            <a:ext cx="4014720" cy="4238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471" rIns="0" bIns="0"/>
          <a:lstStyle>
            <a:lvl1pPr marL="430213" indent="-323850"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1pPr>
            <a:lvl2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2pPr>
            <a:lvl3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3pPr>
            <a:lvl4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4pPr>
            <a:lvl5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9pPr>
          </a:lstStyle>
          <a:p>
            <a:pPr eaLnBrk="1">
              <a:spcAft>
                <a:spcPts val="1293"/>
              </a:spcAft>
              <a:buClr>
                <a:srgbClr val="FFFF00"/>
              </a:buClr>
              <a:buSzPct val="45000"/>
              <a:buFont typeface="Wingdings" charset="0"/>
              <a:buChar char=""/>
            </a:pPr>
            <a:r>
              <a:rPr lang="en-US" sz="2900">
                <a:solidFill>
                  <a:srgbClr val="FFFFFF"/>
                </a:solidFill>
              </a:rPr>
              <a:t>Germany – 11 Million</a:t>
            </a:r>
          </a:p>
          <a:p>
            <a:pPr eaLnBrk="1">
              <a:spcAft>
                <a:spcPts val="1293"/>
              </a:spcAft>
              <a:buClr>
                <a:srgbClr val="FFFF00"/>
              </a:buClr>
              <a:buSzPct val="45000"/>
              <a:buFont typeface="Wingdings" charset="0"/>
              <a:buChar char=""/>
            </a:pPr>
            <a:r>
              <a:rPr lang="en-US" sz="2900">
                <a:solidFill>
                  <a:srgbClr val="FFFFFF"/>
                </a:solidFill>
              </a:rPr>
              <a:t>France	- 8.5 Million</a:t>
            </a:r>
          </a:p>
          <a:p>
            <a:pPr eaLnBrk="1">
              <a:spcAft>
                <a:spcPts val="1293"/>
              </a:spcAft>
              <a:buClr>
                <a:srgbClr val="FFFF00"/>
              </a:buClr>
              <a:buSzPct val="45000"/>
              <a:buFont typeface="Wingdings" charset="0"/>
              <a:buChar char=""/>
            </a:pPr>
            <a:r>
              <a:rPr lang="en-US" sz="2900">
                <a:solidFill>
                  <a:srgbClr val="FFFFFF"/>
                </a:solidFill>
              </a:rPr>
              <a:t>England – 9 Million</a:t>
            </a:r>
          </a:p>
          <a:p>
            <a:pPr eaLnBrk="1">
              <a:spcAft>
                <a:spcPts val="1293"/>
              </a:spcAft>
              <a:buClr>
                <a:srgbClr val="FFFF00"/>
              </a:buClr>
              <a:buSzPct val="45000"/>
              <a:buFont typeface="Wingdings" charset="0"/>
              <a:buChar char=""/>
            </a:pPr>
            <a:r>
              <a:rPr lang="en-US" sz="2900">
                <a:solidFill>
                  <a:srgbClr val="FFFFFF"/>
                </a:solidFill>
              </a:rPr>
              <a:t>Russia – 12 Million</a:t>
            </a:r>
          </a:p>
        </p:txBody>
      </p:sp>
    </p:spTree>
    <p:extLst>
      <p:ext uri="{BB962C8B-B14F-4D97-AF65-F5344CB8AC3E}">
        <p14:creationId xmlns:p14="http://schemas.microsoft.com/office/powerpoint/2010/main" val="208707235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ctr" eaLnBrk="1"/>
            <a:r>
              <a:rPr lang="en-US" sz="4000" b="1">
                <a:solidFill>
                  <a:srgbClr val="FFFFFF"/>
                </a:solidFill>
              </a:rPr>
              <a:t>The Schlieffen Plan</a:t>
            </a:r>
          </a:p>
        </p:txBody>
      </p:sp>
      <p:pic>
        <p:nvPicPr>
          <p:cNvPr id="757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800" y="1493437"/>
            <a:ext cx="6151680" cy="48864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89248626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456481" y="313953"/>
            <a:ext cx="8228160" cy="106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68"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ctr" eaLnBrk="1"/>
            <a:r>
              <a:rPr lang="en-US" sz="4000" b="1">
                <a:solidFill>
                  <a:srgbClr val="FFFFFF"/>
                </a:solidFill>
              </a:rPr>
              <a:t>Differing Views</a:t>
            </a:r>
          </a:p>
        </p:txBody>
      </p:sp>
      <p:sp>
        <p:nvSpPr>
          <p:cNvPr id="49155" name="Text Box 2"/>
          <p:cNvSpPr txBox="1">
            <a:spLocks noChangeArrowheads="1"/>
          </p:cNvSpPr>
          <p:nvPr/>
        </p:nvSpPr>
        <p:spPr bwMode="auto">
          <a:xfrm>
            <a:off x="829440" y="1866436"/>
            <a:ext cx="7859520" cy="38984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471" rIns="0" bIns="0"/>
          <a:lstStyle>
            <a:lvl1pPr marL="430213" indent="-323850"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1pPr>
            <a:lvl2pPr marL="1725613" indent="-573088"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2pPr>
            <a:lvl3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3pPr>
            <a:lvl4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4pPr>
            <a:lvl5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9pPr>
          </a:lstStyle>
          <a:p>
            <a:pPr eaLnBrk="1">
              <a:spcAft>
                <a:spcPts val="1293"/>
              </a:spcAft>
              <a:buClr>
                <a:srgbClr val="FFFF00"/>
              </a:buClr>
              <a:buSzPct val="45000"/>
              <a:buFont typeface="Wingdings" charset="0"/>
              <a:buChar char=""/>
            </a:pPr>
            <a:r>
              <a:rPr lang="en-US" sz="2900">
                <a:solidFill>
                  <a:srgbClr val="FFFFFF"/>
                </a:solidFill>
              </a:rPr>
              <a:t>“The future belongs to peace”</a:t>
            </a:r>
          </a:p>
          <a:p>
            <a:pPr lvl="1" eaLnBrk="1">
              <a:spcAft>
                <a:spcPts val="1032"/>
              </a:spcAft>
              <a:buClr>
                <a:srgbClr val="FFFF00"/>
              </a:buClr>
              <a:buSzPct val="75000"/>
              <a:buFont typeface="Symbol" charset="0"/>
              <a:buChar char=""/>
            </a:pPr>
            <a:r>
              <a:rPr lang="en-US" sz="2500">
                <a:solidFill>
                  <a:srgbClr val="FFFFFF"/>
                </a:solidFill>
              </a:rPr>
              <a:t>French Economist Frederic Passy</a:t>
            </a:r>
          </a:p>
          <a:p>
            <a:pPr lvl="1" eaLnBrk="1">
              <a:spcAft>
                <a:spcPts val="1032"/>
              </a:spcAft>
              <a:buClr>
                <a:srgbClr val="FFFF00"/>
              </a:buClr>
              <a:buSzPct val="75000"/>
            </a:pPr>
            <a:endParaRPr lang="en-US" sz="2500">
              <a:solidFill>
                <a:srgbClr val="FFFFFF"/>
              </a:solidFill>
            </a:endParaRPr>
          </a:p>
          <a:p>
            <a:pPr eaLnBrk="1">
              <a:spcAft>
                <a:spcPts val="1293"/>
              </a:spcAft>
              <a:buClr>
                <a:srgbClr val="FFFF00"/>
              </a:buClr>
              <a:buSzPct val="45000"/>
              <a:buFont typeface="Wingdings" charset="0"/>
              <a:buChar char=""/>
            </a:pPr>
            <a:r>
              <a:rPr lang="en-US" sz="2900">
                <a:solidFill>
                  <a:srgbClr val="FFFFFF"/>
                </a:solidFill>
              </a:rPr>
              <a:t>“I shall not live to see the Great war, but you will see it, and it will start in the East”</a:t>
            </a:r>
          </a:p>
          <a:p>
            <a:pPr lvl="1" eaLnBrk="1">
              <a:spcAft>
                <a:spcPts val="1032"/>
              </a:spcAft>
              <a:buClr>
                <a:srgbClr val="FFFF00"/>
              </a:buClr>
              <a:buSzPct val="75000"/>
              <a:buFont typeface="Symbol" charset="0"/>
              <a:buChar char=""/>
            </a:pPr>
            <a:r>
              <a:rPr lang="en-US" sz="2500">
                <a:solidFill>
                  <a:srgbClr val="FFFFFF"/>
                </a:solidFill>
              </a:rPr>
              <a:t>Otto von Bismark</a:t>
            </a:r>
          </a:p>
        </p:txBody>
      </p:sp>
    </p:spTree>
    <p:extLst>
      <p:ext uri="{BB962C8B-B14F-4D97-AF65-F5344CB8AC3E}">
        <p14:creationId xmlns:p14="http://schemas.microsoft.com/office/powerpoint/2010/main" val="34437972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ctr" eaLnBrk="1"/>
            <a:r>
              <a:rPr lang="en-US" sz="4000" b="1">
                <a:solidFill>
                  <a:srgbClr val="FFFFFF"/>
                </a:solidFill>
              </a:rPr>
              <a:t>The Schlieffen Plan</a:t>
            </a:r>
          </a:p>
        </p:txBody>
      </p:sp>
      <p:sp>
        <p:nvSpPr>
          <p:cNvPr id="76803" name="Text Box 2"/>
          <p:cNvSpPr txBox="1">
            <a:spLocks noChangeArrowheads="1"/>
          </p:cNvSpPr>
          <p:nvPr/>
        </p:nvSpPr>
        <p:spPr bwMode="auto">
          <a:xfrm>
            <a:off x="456480" y="1964367"/>
            <a:ext cx="4043520" cy="3879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471" rIns="0" bIns="0"/>
          <a:lstStyle>
            <a:lvl1pPr eaLnBrk="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1pPr>
            <a:lvl2pPr eaLnBrk="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2pPr>
            <a:lvl3pPr eaLnBrk="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3pPr>
            <a:lvl4pPr eaLnBrk="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4pPr>
            <a:lvl5pPr eaLnBrk="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9pPr>
          </a:lstStyle>
          <a:p>
            <a:pPr eaLnBrk="1">
              <a:spcAft>
                <a:spcPts val="1293"/>
              </a:spcAft>
            </a:pPr>
            <a:r>
              <a:rPr lang="en-US" sz="2500">
                <a:solidFill>
                  <a:srgbClr val="FFFFFF"/>
                </a:solidFill>
              </a:rPr>
              <a:t>Germany wanted to avoid a two front war… they were at war with Russia and France	</a:t>
            </a:r>
          </a:p>
          <a:p>
            <a:pPr eaLnBrk="1">
              <a:spcAft>
                <a:spcPts val="1293"/>
              </a:spcAft>
            </a:pPr>
            <a:r>
              <a:rPr lang="en-US" sz="2500">
                <a:solidFill>
                  <a:srgbClr val="FFFFFF"/>
                </a:solidFill>
              </a:rPr>
              <a:t>The plan was to eliminate France quickly while Russia was busy mobilizing</a:t>
            </a:r>
          </a:p>
        </p:txBody>
      </p:sp>
      <p:pic>
        <p:nvPicPr>
          <p:cNvPr id="768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1680" y="2461219"/>
            <a:ext cx="4612320" cy="36637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24527379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ctr" eaLnBrk="1"/>
            <a:r>
              <a:rPr lang="en-US" sz="4000" b="1">
                <a:solidFill>
                  <a:srgbClr val="FFFFFF"/>
                </a:solidFill>
              </a:rPr>
              <a:t>Stalemate Develops – Trench Warfare</a:t>
            </a:r>
          </a:p>
        </p:txBody>
      </p:sp>
      <p:sp>
        <p:nvSpPr>
          <p:cNvPr id="77827" name="Text Box 2"/>
          <p:cNvSpPr txBox="1">
            <a:spLocks noChangeArrowheads="1"/>
          </p:cNvSpPr>
          <p:nvPr/>
        </p:nvSpPr>
        <p:spPr bwMode="auto">
          <a:xfrm>
            <a:off x="456480" y="1964367"/>
            <a:ext cx="4043520" cy="3879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471" rIns="0" bIns="0"/>
          <a:lstStyle>
            <a:lvl1pPr eaLnBrk="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1pPr>
            <a:lvl2pPr eaLnBrk="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2pPr>
            <a:lvl3pPr eaLnBrk="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3pPr>
            <a:lvl4pPr eaLnBrk="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4pPr>
            <a:lvl5pPr eaLnBrk="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charset="0"/>
                <a:ea typeface="Arial Unicode MS" charset="0"/>
                <a:cs typeface="Arial Unicode MS" charset="0"/>
              </a:defRPr>
            </a:lvl9pPr>
          </a:lstStyle>
          <a:p>
            <a:pPr eaLnBrk="1">
              <a:spcAft>
                <a:spcPts val="1293"/>
              </a:spcAft>
            </a:pPr>
            <a:r>
              <a:rPr lang="en-US" sz="2500">
                <a:solidFill>
                  <a:srgbClr val="FFFFFF"/>
                </a:solidFill>
              </a:rPr>
              <a:t>Russia mobilized too quickly, and Germany could not take Paris</a:t>
            </a:r>
          </a:p>
          <a:p>
            <a:pPr eaLnBrk="1">
              <a:spcAft>
                <a:spcPts val="1293"/>
              </a:spcAft>
            </a:pPr>
            <a:endParaRPr lang="en-US" sz="2500">
              <a:solidFill>
                <a:srgbClr val="FFFFFF"/>
              </a:solidFill>
            </a:endParaRPr>
          </a:p>
          <a:p>
            <a:pPr eaLnBrk="1">
              <a:spcAft>
                <a:spcPts val="1293"/>
              </a:spcAft>
            </a:pPr>
            <a:r>
              <a:rPr lang="en-US" sz="2500">
                <a:solidFill>
                  <a:srgbClr val="FFFFFF"/>
                </a:solidFill>
              </a:rPr>
              <a:t>The Armies dug in to the lines they would be in... for the next 4 years</a:t>
            </a:r>
          </a:p>
        </p:txBody>
      </p:sp>
      <p:pic>
        <p:nvPicPr>
          <p:cNvPr id="778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560" y="2073818"/>
            <a:ext cx="4561920" cy="373287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36308567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1658880" y="1659054"/>
            <a:ext cx="6013440" cy="37328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0820" rIns="81639" bIns="4082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eaLnBrk="1"/>
            <a:r>
              <a:rPr lang="en-US" sz="2900">
                <a:solidFill>
                  <a:srgbClr val="000000"/>
                </a:solidFill>
              </a:rPr>
              <a:t>“To say where the trenches began and where they ended is difficult... There were vas stretches of mud, of fields once cultivated, but now scarred with pits, trenches, rusty barbed wires.  The roads were rivers of clay.  They were lined with dugouts, cellars, and caves.”</a:t>
            </a:r>
          </a:p>
        </p:txBody>
      </p:sp>
    </p:spTree>
    <p:extLst>
      <p:ext uri="{BB962C8B-B14F-4D97-AF65-F5344CB8AC3E}">
        <p14:creationId xmlns:p14="http://schemas.microsoft.com/office/powerpoint/2010/main" val="99252354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456481" y="195861"/>
            <a:ext cx="8228160" cy="1166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68"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ctr" eaLnBrk="1"/>
            <a:r>
              <a:rPr lang="en-US" sz="4000" b="1">
                <a:solidFill>
                  <a:srgbClr val="FFFFFF"/>
                </a:solidFill>
              </a:rPr>
              <a:t>Reasons for the Great War</a:t>
            </a:r>
            <a:br>
              <a:rPr lang="en-US" sz="4000" b="1">
                <a:solidFill>
                  <a:srgbClr val="FFFFFF"/>
                </a:solidFill>
              </a:rPr>
            </a:br>
            <a:r>
              <a:rPr lang="en-US" sz="4000" b="1">
                <a:solidFill>
                  <a:srgbClr val="FFFFFF"/>
                </a:solidFill>
              </a:rPr>
              <a:t>1- Alliance Systems</a:t>
            </a:r>
          </a:p>
        </p:txBody>
      </p:sp>
      <p:sp>
        <p:nvSpPr>
          <p:cNvPr id="50179" name="Text Box 2"/>
          <p:cNvSpPr txBox="1">
            <a:spLocks noChangeArrowheads="1"/>
          </p:cNvSpPr>
          <p:nvPr/>
        </p:nvSpPr>
        <p:spPr bwMode="auto">
          <a:xfrm>
            <a:off x="4672800" y="1964367"/>
            <a:ext cx="4014720" cy="3800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471" rIns="0" bIns="0"/>
          <a:lstStyle>
            <a:lvl1pPr marL="430213" indent="-323850"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1pPr>
            <a:lvl2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2pPr>
            <a:lvl3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3pPr>
            <a:lvl4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4pPr>
            <a:lvl5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9pPr>
          </a:lstStyle>
          <a:p>
            <a:pPr eaLnBrk="1">
              <a:spcAft>
                <a:spcPts val="1293"/>
              </a:spcAft>
              <a:buClr>
                <a:srgbClr val="FFFF00"/>
              </a:buClr>
              <a:buSzPct val="45000"/>
              <a:buFont typeface="Wingdings" charset="0"/>
              <a:buChar char=""/>
            </a:pPr>
            <a:r>
              <a:rPr lang="en-US" sz="2900">
                <a:solidFill>
                  <a:srgbClr val="FFFFFF"/>
                </a:solidFill>
              </a:rPr>
              <a:t>The European Powers distrusted one another </a:t>
            </a:r>
          </a:p>
          <a:p>
            <a:pPr eaLnBrk="1">
              <a:spcAft>
                <a:spcPts val="1293"/>
              </a:spcAft>
              <a:buClr>
                <a:srgbClr val="FFFF00"/>
              </a:buClr>
              <a:buSzPct val="45000"/>
              <a:buFont typeface="Wingdings" charset="0"/>
              <a:buChar char=""/>
            </a:pPr>
            <a:r>
              <a:rPr lang="en-US" sz="2900">
                <a:solidFill>
                  <a:srgbClr val="FFFFFF"/>
                </a:solidFill>
              </a:rPr>
              <a:t>Allied with one another</a:t>
            </a:r>
          </a:p>
          <a:p>
            <a:pPr eaLnBrk="1">
              <a:spcAft>
                <a:spcPts val="1293"/>
              </a:spcAft>
              <a:buClr>
                <a:srgbClr val="FFFF00"/>
              </a:buClr>
              <a:buSzPct val="45000"/>
              <a:buFont typeface="Wingdings" charset="0"/>
              <a:buChar char=""/>
            </a:pPr>
            <a:r>
              <a:rPr lang="en-US" sz="2900">
                <a:solidFill>
                  <a:srgbClr val="FFFFFF"/>
                </a:solidFill>
              </a:rPr>
              <a:t>Promote peace through massive threats</a:t>
            </a:r>
          </a:p>
        </p:txBody>
      </p:sp>
      <p:pic>
        <p:nvPicPr>
          <p:cNvPr id="501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20" y="1659055"/>
            <a:ext cx="4147200" cy="48835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16241564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456481" y="263549"/>
            <a:ext cx="8228160" cy="1166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68"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ctr" eaLnBrk="1"/>
            <a:r>
              <a:rPr lang="en-US" sz="4000" b="1">
                <a:solidFill>
                  <a:srgbClr val="FFFFFF"/>
                </a:solidFill>
              </a:rPr>
              <a:t>Reasons for the Great War</a:t>
            </a:r>
            <a:br>
              <a:rPr lang="en-US" sz="4000" b="1">
                <a:solidFill>
                  <a:srgbClr val="FFFFFF"/>
                </a:solidFill>
              </a:rPr>
            </a:br>
            <a:r>
              <a:rPr lang="en-US" sz="4000" b="1">
                <a:solidFill>
                  <a:srgbClr val="FFFFFF"/>
                </a:solidFill>
              </a:rPr>
              <a:t>1- Alliance Systems</a:t>
            </a:r>
          </a:p>
        </p:txBody>
      </p:sp>
      <p:sp>
        <p:nvSpPr>
          <p:cNvPr id="51203" name="Text Box 2"/>
          <p:cNvSpPr txBox="1">
            <a:spLocks noChangeArrowheads="1"/>
          </p:cNvSpPr>
          <p:nvPr/>
        </p:nvSpPr>
        <p:spPr bwMode="auto">
          <a:xfrm>
            <a:off x="2206080" y="1866436"/>
            <a:ext cx="4014720" cy="45926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471" rIns="0" bIns="0"/>
          <a:lstStyle>
            <a:lvl1pPr marL="430213" indent="-323850"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1pPr>
            <a:lvl2pPr marL="1725613" indent="-573088"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2pPr>
            <a:lvl3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3pPr>
            <a:lvl4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4pPr>
            <a:lvl5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9pPr>
          </a:lstStyle>
          <a:p>
            <a:pPr eaLnBrk="1">
              <a:spcAft>
                <a:spcPts val="1293"/>
              </a:spcAft>
              <a:buClr>
                <a:srgbClr val="FFFF00"/>
              </a:buClr>
              <a:buSzPct val="45000"/>
              <a:buFont typeface="Wingdings" charset="0"/>
              <a:buChar char=""/>
            </a:pPr>
            <a:r>
              <a:rPr lang="en-US" sz="2900">
                <a:solidFill>
                  <a:srgbClr val="FFFFFF"/>
                </a:solidFill>
              </a:rPr>
              <a:t>The Triple Alliance</a:t>
            </a:r>
          </a:p>
          <a:p>
            <a:pPr lvl="1" eaLnBrk="1">
              <a:spcAft>
                <a:spcPts val="1032"/>
              </a:spcAft>
              <a:buClr>
                <a:srgbClr val="FFFF00"/>
              </a:buClr>
              <a:buSzPct val="75000"/>
              <a:buFont typeface="Symbol" charset="0"/>
              <a:buChar char=""/>
            </a:pPr>
            <a:r>
              <a:rPr lang="en-US" sz="2500">
                <a:solidFill>
                  <a:srgbClr val="FFFFFF"/>
                </a:solidFill>
              </a:rPr>
              <a:t>Bismarck knew France would want revenge for Franco-Prussian War</a:t>
            </a:r>
          </a:p>
          <a:p>
            <a:pPr lvl="1" eaLnBrk="1">
              <a:spcAft>
                <a:spcPts val="1032"/>
              </a:spcAft>
              <a:buClr>
                <a:srgbClr val="FFFF00"/>
              </a:buClr>
              <a:buSzPct val="75000"/>
              <a:buFont typeface="Symbol" charset="0"/>
              <a:buChar char=""/>
            </a:pPr>
            <a:r>
              <a:rPr lang="en-US" sz="2500">
                <a:solidFill>
                  <a:srgbClr val="FFFFFF"/>
                </a:solidFill>
              </a:rPr>
              <a:t>Germany, Italy, Austria-Hungary</a:t>
            </a:r>
          </a:p>
          <a:p>
            <a:pPr lvl="1" eaLnBrk="1">
              <a:spcAft>
                <a:spcPts val="1032"/>
              </a:spcAft>
              <a:buClr>
                <a:srgbClr val="FFFF00"/>
              </a:buClr>
              <a:buSzPct val="75000"/>
              <a:buFont typeface="Symbol" charset="0"/>
              <a:buChar char=""/>
            </a:pPr>
            <a:r>
              <a:rPr lang="en-US" sz="2500">
                <a:solidFill>
                  <a:srgbClr val="FFFFFF"/>
                </a:solidFill>
              </a:rPr>
              <a:t>Don't ask about Italy...</a:t>
            </a:r>
          </a:p>
          <a:p>
            <a:pPr lvl="1" eaLnBrk="1">
              <a:spcAft>
                <a:spcPts val="1032"/>
              </a:spcAft>
              <a:buClr>
                <a:srgbClr val="FFFF00"/>
              </a:buClr>
              <a:buSzPct val="75000"/>
            </a:pPr>
            <a:endParaRPr lang="en-US" sz="2500">
              <a:solidFill>
                <a:srgbClr val="FFFFFF"/>
              </a:solidFill>
            </a:endParaRPr>
          </a:p>
        </p:txBody>
      </p:sp>
    </p:spTree>
    <p:extLst>
      <p:ext uri="{BB962C8B-B14F-4D97-AF65-F5344CB8AC3E}">
        <p14:creationId xmlns:p14="http://schemas.microsoft.com/office/powerpoint/2010/main" val="408261003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456481" y="263549"/>
            <a:ext cx="8228160" cy="1166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68"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ctr" eaLnBrk="1"/>
            <a:r>
              <a:rPr lang="en-US" sz="4000" b="1">
                <a:solidFill>
                  <a:srgbClr val="FFFFFF"/>
                </a:solidFill>
              </a:rPr>
              <a:t>Reasons for the Great War</a:t>
            </a:r>
            <a:br>
              <a:rPr lang="en-US" sz="4000" b="1">
                <a:solidFill>
                  <a:srgbClr val="FFFFFF"/>
                </a:solidFill>
              </a:rPr>
            </a:br>
            <a:r>
              <a:rPr lang="en-US" sz="4000" b="1">
                <a:solidFill>
                  <a:srgbClr val="FFFFFF"/>
                </a:solidFill>
              </a:rPr>
              <a:t>1- Alliance Systems</a:t>
            </a:r>
          </a:p>
        </p:txBody>
      </p:sp>
      <p:sp>
        <p:nvSpPr>
          <p:cNvPr id="52227" name="Text Box 2"/>
          <p:cNvSpPr txBox="1">
            <a:spLocks noChangeArrowheads="1"/>
          </p:cNvSpPr>
          <p:nvPr/>
        </p:nvSpPr>
        <p:spPr bwMode="auto">
          <a:xfrm>
            <a:off x="622080" y="2148706"/>
            <a:ext cx="7539840" cy="34506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471" rIns="0" bIns="0"/>
          <a:lstStyle>
            <a:lvl1pPr marL="430213" indent="-323850"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1pPr>
            <a:lvl2pPr marL="1725613" indent="-573088"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2pPr>
            <a:lvl3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3pPr>
            <a:lvl4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4pPr>
            <a:lvl5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9pPr>
          </a:lstStyle>
          <a:p>
            <a:pPr eaLnBrk="1">
              <a:spcAft>
                <a:spcPts val="1293"/>
              </a:spcAft>
              <a:buClr>
                <a:srgbClr val="FFFF00"/>
              </a:buClr>
              <a:buSzPct val="45000"/>
              <a:buFont typeface="Wingdings" charset="0"/>
              <a:buChar char=""/>
            </a:pPr>
            <a:r>
              <a:rPr lang="en-US" sz="2900">
                <a:solidFill>
                  <a:srgbClr val="FFFFFF"/>
                </a:solidFill>
              </a:rPr>
              <a:t>The Triple Entente</a:t>
            </a:r>
          </a:p>
          <a:p>
            <a:pPr lvl="1" eaLnBrk="1">
              <a:spcAft>
                <a:spcPts val="1032"/>
              </a:spcAft>
              <a:buClr>
                <a:srgbClr val="FFFF00"/>
              </a:buClr>
              <a:buSzPct val="75000"/>
              <a:buFont typeface="Symbol" charset="0"/>
              <a:buChar char=""/>
            </a:pPr>
            <a:r>
              <a:rPr lang="en-US" sz="2500">
                <a:solidFill>
                  <a:srgbClr val="FFFFFF"/>
                </a:solidFill>
              </a:rPr>
              <a:t>Entente – a non-binding agreement to follow common policies</a:t>
            </a:r>
          </a:p>
          <a:p>
            <a:pPr lvl="1" eaLnBrk="1">
              <a:spcAft>
                <a:spcPts val="1032"/>
              </a:spcAft>
              <a:buClr>
                <a:srgbClr val="FFFF00"/>
              </a:buClr>
              <a:buSzPct val="75000"/>
              <a:buFont typeface="Symbol" charset="0"/>
              <a:buChar char=""/>
            </a:pPr>
            <a:r>
              <a:rPr lang="en-US" sz="2500">
                <a:solidFill>
                  <a:srgbClr val="FFFFFF"/>
                </a:solidFill>
              </a:rPr>
              <a:t>France-Russia (1893) -alliance</a:t>
            </a:r>
          </a:p>
          <a:p>
            <a:pPr lvl="1" eaLnBrk="1">
              <a:spcAft>
                <a:spcPts val="1032"/>
              </a:spcAft>
              <a:buClr>
                <a:srgbClr val="FFFF00"/>
              </a:buClr>
              <a:buSzPct val="75000"/>
              <a:buFont typeface="Symbol" charset="0"/>
              <a:buChar char=""/>
            </a:pPr>
            <a:r>
              <a:rPr lang="en-US" sz="2500">
                <a:solidFill>
                  <a:srgbClr val="FFFFFF"/>
                </a:solidFill>
              </a:rPr>
              <a:t>France-Britain (1904) - entente</a:t>
            </a:r>
          </a:p>
        </p:txBody>
      </p:sp>
    </p:spTree>
    <p:extLst>
      <p:ext uri="{BB962C8B-B14F-4D97-AF65-F5344CB8AC3E}">
        <p14:creationId xmlns:p14="http://schemas.microsoft.com/office/powerpoint/2010/main" val="312779611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456481" y="263549"/>
            <a:ext cx="8228160" cy="1166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68"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ctr" eaLnBrk="1"/>
            <a:r>
              <a:rPr lang="en-US" sz="4000" b="1">
                <a:solidFill>
                  <a:srgbClr val="FFFFFF"/>
                </a:solidFill>
              </a:rPr>
              <a:t>Reasons for the Great War</a:t>
            </a:r>
            <a:br>
              <a:rPr lang="en-US" sz="4000" b="1">
                <a:solidFill>
                  <a:srgbClr val="FFFFFF"/>
                </a:solidFill>
              </a:rPr>
            </a:br>
            <a:r>
              <a:rPr lang="en-US" sz="4000" b="1">
                <a:solidFill>
                  <a:srgbClr val="FFFFFF"/>
                </a:solidFill>
              </a:rPr>
              <a:t>1- Alliance Systems</a:t>
            </a:r>
          </a:p>
        </p:txBody>
      </p:sp>
      <p:sp>
        <p:nvSpPr>
          <p:cNvPr id="53251" name="Text Box 2"/>
          <p:cNvSpPr txBox="1">
            <a:spLocks noChangeArrowheads="1"/>
          </p:cNvSpPr>
          <p:nvPr/>
        </p:nvSpPr>
        <p:spPr bwMode="auto">
          <a:xfrm>
            <a:off x="-5561280" y="6631897"/>
            <a:ext cx="164160" cy="313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pic>
        <p:nvPicPr>
          <p:cNvPr id="532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60" y="1659054"/>
            <a:ext cx="8709120" cy="4977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95321329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456481" y="313953"/>
            <a:ext cx="8228160" cy="106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68"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ctr" eaLnBrk="1"/>
            <a:r>
              <a:rPr lang="en-US" sz="4000" b="1">
                <a:solidFill>
                  <a:srgbClr val="FFFFFF"/>
                </a:solidFill>
              </a:rPr>
              <a:t>Rivalries and Nationalism</a:t>
            </a:r>
          </a:p>
        </p:txBody>
      </p:sp>
      <p:sp>
        <p:nvSpPr>
          <p:cNvPr id="54275" name="Text Box 2"/>
          <p:cNvSpPr txBox="1">
            <a:spLocks noChangeArrowheads="1"/>
          </p:cNvSpPr>
          <p:nvPr/>
        </p:nvSpPr>
        <p:spPr bwMode="auto">
          <a:xfrm>
            <a:off x="456480" y="1964367"/>
            <a:ext cx="4014720" cy="3881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54276" name="Text Box 3"/>
          <p:cNvSpPr txBox="1">
            <a:spLocks noChangeArrowheads="1"/>
          </p:cNvSpPr>
          <p:nvPr/>
        </p:nvSpPr>
        <p:spPr bwMode="auto">
          <a:xfrm>
            <a:off x="4672800" y="1964366"/>
            <a:ext cx="4014720" cy="3889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471" rIns="0" bIns="0"/>
          <a:lstStyle>
            <a:lvl1pPr marL="430213" indent="-323850"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1pPr>
            <a:lvl2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2pPr>
            <a:lvl3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3pPr>
            <a:lvl4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4pPr>
            <a:lvl5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9pPr>
          </a:lstStyle>
          <a:p>
            <a:pPr eaLnBrk="1">
              <a:spcAft>
                <a:spcPts val="1293"/>
              </a:spcAft>
              <a:buClr>
                <a:srgbClr val="FFFF00"/>
              </a:buClr>
              <a:buSzPct val="45000"/>
              <a:buFont typeface="Wingdings" charset="0"/>
              <a:buChar char=""/>
            </a:pPr>
            <a:r>
              <a:rPr lang="en-US" sz="2900">
                <a:solidFill>
                  <a:srgbClr val="FFFFFF"/>
                </a:solidFill>
              </a:rPr>
              <a:t>England feared Germany... it had industrialize very quickly</a:t>
            </a:r>
          </a:p>
          <a:p>
            <a:pPr eaLnBrk="1">
              <a:spcAft>
                <a:spcPts val="1293"/>
              </a:spcAft>
              <a:buClr>
                <a:srgbClr val="FFFF00"/>
              </a:buClr>
              <a:buSzPct val="45000"/>
              <a:buFont typeface="Wingdings" charset="0"/>
              <a:buChar char=""/>
            </a:pPr>
            <a:r>
              <a:rPr lang="en-US" sz="2900">
                <a:solidFill>
                  <a:srgbClr val="FFFFFF"/>
                </a:solidFill>
              </a:rPr>
              <a:t>Germany feared Russia.  If it was able to industrialize, Russia had a massive pool of workers</a:t>
            </a:r>
          </a:p>
        </p:txBody>
      </p:sp>
    </p:spTree>
    <p:extLst>
      <p:ext uri="{BB962C8B-B14F-4D97-AF65-F5344CB8AC3E}">
        <p14:creationId xmlns:p14="http://schemas.microsoft.com/office/powerpoint/2010/main" val="287440246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456481" y="313953"/>
            <a:ext cx="8228160" cy="106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68" rIns="0" bIns="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Arial Unicode MS" charset="0"/>
                <a:cs typeface="Arial Unicode MS" charset="0"/>
              </a:defRPr>
            </a:lvl9pPr>
          </a:lstStyle>
          <a:p>
            <a:pPr algn="ctr" eaLnBrk="1"/>
            <a:r>
              <a:rPr lang="en-US" sz="4000" b="1">
                <a:solidFill>
                  <a:srgbClr val="FFFFFF"/>
                </a:solidFill>
              </a:rPr>
              <a:t>Rivalries and Nationalism</a:t>
            </a:r>
          </a:p>
        </p:txBody>
      </p:sp>
      <p:sp>
        <p:nvSpPr>
          <p:cNvPr id="55299" name="Text Box 2"/>
          <p:cNvSpPr txBox="1">
            <a:spLocks noChangeArrowheads="1"/>
          </p:cNvSpPr>
          <p:nvPr/>
        </p:nvSpPr>
        <p:spPr bwMode="auto">
          <a:xfrm>
            <a:off x="456480" y="1964367"/>
            <a:ext cx="4014720" cy="3881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55300" name="Text Box 3"/>
          <p:cNvSpPr txBox="1">
            <a:spLocks noChangeArrowheads="1"/>
          </p:cNvSpPr>
          <p:nvPr/>
        </p:nvSpPr>
        <p:spPr bwMode="auto">
          <a:xfrm>
            <a:off x="4672800" y="1964367"/>
            <a:ext cx="4014720" cy="3800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471" rIns="0" bIns="0"/>
          <a:lstStyle>
            <a:lvl1pPr marL="430213" indent="-323850"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1pPr>
            <a:lvl2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2pPr>
            <a:lvl3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3pPr>
            <a:lvl4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4pPr>
            <a:lvl5pPr eaLnBrk="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solidFill>
                  <a:schemeClr val="bg1"/>
                </a:solidFill>
                <a:latin typeface="Arial" charset="0"/>
                <a:ea typeface="Arial Unicode MS" charset="0"/>
                <a:cs typeface="Arial Unicode MS" charset="0"/>
              </a:defRPr>
            </a:lvl9pPr>
          </a:lstStyle>
          <a:p>
            <a:pPr eaLnBrk="1">
              <a:spcAft>
                <a:spcPts val="1293"/>
              </a:spcAft>
              <a:buClr>
                <a:srgbClr val="FFFF00"/>
              </a:buClr>
              <a:buSzPct val="45000"/>
              <a:buFont typeface="Wingdings" charset="0"/>
              <a:buChar char=""/>
            </a:pPr>
            <a:r>
              <a:rPr lang="en-US" sz="2900">
                <a:solidFill>
                  <a:srgbClr val="FFFFFF"/>
                </a:solidFill>
              </a:rPr>
              <a:t>Austria-Hungary and the Ottomon Empire, two old empires, struggled to survive in the age of nationalism</a:t>
            </a:r>
          </a:p>
        </p:txBody>
      </p:sp>
    </p:spTree>
    <p:extLst>
      <p:ext uri="{BB962C8B-B14F-4D97-AF65-F5344CB8AC3E}">
        <p14:creationId xmlns:p14="http://schemas.microsoft.com/office/powerpoint/2010/main" val="140804349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1180</TotalTime>
  <Words>667</Words>
  <Application>Microsoft Macintosh PowerPoint</Application>
  <PresentationFormat>On-screen Show (4:3)</PresentationFormat>
  <Paragraphs>141</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Elemental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Cherry Creek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Knoeckel</dc:creator>
  <cp:lastModifiedBy>David Knoeckel</cp:lastModifiedBy>
  <cp:revision>4</cp:revision>
  <cp:lastPrinted>2017-04-24T13:34:10Z</cp:lastPrinted>
  <dcterms:created xsi:type="dcterms:W3CDTF">2013-03-17T23:55:40Z</dcterms:created>
  <dcterms:modified xsi:type="dcterms:W3CDTF">2017-04-24T17:02:47Z</dcterms:modified>
</cp:coreProperties>
</file>