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1" r:id="rId5"/>
    <p:sldId id="272" r:id="rId6"/>
    <p:sldId id="258" r:id="rId7"/>
    <p:sldId id="260" r:id="rId8"/>
    <p:sldId id="261" r:id="rId9"/>
    <p:sldId id="262" r:id="rId10"/>
    <p:sldId id="273" r:id="rId11"/>
    <p:sldId id="263" r:id="rId12"/>
    <p:sldId id="264" r:id="rId13"/>
    <p:sldId id="265" r:id="rId14"/>
    <p:sldId id="268" r:id="rId15"/>
    <p:sldId id="266" r:id="rId16"/>
    <p:sldId id="267" r:id="rId17"/>
    <p:sldId id="270" r:id="rId18"/>
    <p:sldId id="274" r:id="rId19"/>
    <p:sldId id="275" r:id="rId20"/>
    <p:sldId id="276" r:id="rId21"/>
    <p:sldId id="280" r:id="rId22"/>
    <p:sldId id="281" r:id="rId23"/>
    <p:sldId id="282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-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3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0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5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5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5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5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5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3B1E-E578-2E41-812F-C633BF50AB3E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CF59A-387C-EC4B-A723-DB002A0DA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RRv56gsqkzs" TargetMode="Externa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DTY7v1Q_vnc" TargetMode="Externa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s77y2zU2a8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3rVA_yRoiek" TargetMode="Externa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RCrzaC4aLPg" TargetMode="Externa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VNFnqeCSo2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WWI Fighting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44" y="1571625"/>
            <a:ext cx="562375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5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Artillery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05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2644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3" y="2419350"/>
            <a:ext cx="9313333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Throwers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17638"/>
            <a:ext cx="3978910" cy="52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9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4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War is Hell</a:t>
            </a:r>
            <a:br>
              <a:rPr lang="en-US" dirty="0" smtClean="0">
                <a:hlinkClick r:id="rId2"/>
              </a:rPr>
            </a:br>
            <a:r>
              <a:rPr lang="en-US" dirty="0" smtClean="0"/>
              <a:t>-W.T. Sherman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Airplanes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2006600"/>
            <a:ext cx="7429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Submarines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540000"/>
            <a:ext cx="6413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7838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A summary: Video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6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Blockade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58" y="1706206"/>
            <a:ext cx="6763090" cy="43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68400"/>
            <a:ext cx="7010400" cy="452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4847" y="5982875"/>
            <a:ext cx="56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Unrestricted Submarine Warfare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Warfare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93393"/>
            <a:ext cx="7025678" cy="53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2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Lusitania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117600"/>
            <a:ext cx="6985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11" y="1725164"/>
            <a:ext cx="3203395" cy="49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0"/>
            <a:ext cx="464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Zimmerman Telegram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26" y="1184418"/>
            <a:ext cx="4041911" cy="53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9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Zimmerman Telegram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45" y="1687248"/>
            <a:ext cx="4598379" cy="49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Declares War!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1904"/>
            <a:ext cx="7694887" cy="51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was supposed to be a quick war became a drawn out, defensive war with thousands of miles of intricate </a:t>
            </a:r>
            <a:r>
              <a:rPr lang="en-US" b="1" dirty="0" smtClean="0"/>
              <a:t>trenches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5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" y="0"/>
            <a:ext cx="911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Little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850"/>
            <a:ext cx="9144000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Foot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235200"/>
            <a:ext cx="34163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the Top!!!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417638"/>
            <a:ext cx="6400800" cy="4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97399"/>
          </a:xfrm>
        </p:spPr>
        <p:txBody>
          <a:bodyPr>
            <a:normAutofit/>
          </a:bodyPr>
          <a:lstStyle/>
          <a:p>
            <a:r>
              <a:rPr lang="en-US" dirty="0"/>
              <a:t>The belligerents(?) knew that old tactics of warfare were not going to work… they needed something </a:t>
            </a:r>
            <a:r>
              <a:rPr lang="en-US" dirty="0" smtClean="0"/>
              <a:t>new</a:t>
            </a:r>
          </a:p>
          <a:p>
            <a:endParaRPr lang="en-US" dirty="0"/>
          </a:p>
          <a:p>
            <a:r>
              <a:rPr lang="en-US" dirty="0" smtClean="0"/>
              <a:t>New Weapons develop to fit the type of warfare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1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Guns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676"/>
            <a:ext cx="9144000" cy="56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106</Words>
  <Application>Microsoft Macintosh PowerPoint</Application>
  <PresentationFormat>On-screen Show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WWI Fighting</vt:lpstr>
      <vt:lpstr>Trench Warfare</vt:lpstr>
      <vt:lpstr>Trench Warfare</vt:lpstr>
      <vt:lpstr>PowerPoint Presentation</vt:lpstr>
      <vt:lpstr>Very Little Progress</vt:lpstr>
      <vt:lpstr>Trench Foot</vt:lpstr>
      <vt:lpstr>Over the Top!!!</vt:lpstr>
      <vt:lpstr>Changing War</vt:lpstr>
      <vt:lpstr>Machine Guns</vt:lpstr>
      <vt:lpstr>Artillery</vt:lpstr>
      <vt:lpstr>Tanks</vt:lpstr>
      <vt:lpstr>Gas</vt:lpstr>
      <vt:lpstr>Flame Throwers</vt:lpstr>
      <vt:lpstr>War is Hell -W.T. Sherman</vt:lpstr>
      <vt:lpstr>Airplanes!!</vt:lpstr>
      <vt:lpstr>Submarines</vt:lpstr>
      <vt:lpstr>A summary: Video Style</vt:lpstr>
      <vt:lpstr>English Blockade</vt:lpstr>
      <vt:lpstr>German Response</vt:lpstr>
      <vt:lpstr>Lusitania</vt:lpstr>
      <vt:lpstr>PowerPoint Presentation</vt:lpstr>
      <vt:lpstr>PowerPoint Presentation</vt:lpstr>
      <vt:lpstr>Zimmerman Telegram</vt:lpstr>
      <vt:lpstr>Zimmerman Telegram</vt:lpstr>
      <vt:lpstr>US Declares War!</vt:lpstr>
    </vt:vector>
  </TitlesOfParts>
  <Company>Cherry Creek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 FIghting</dc:title>
  <dc:creator>David Knoeckel</dc:creator>
  <cp:lastModifiedBy>David Knoeckel</cp:lastModifiedBy>
  <cp:revision>15</cp:revision>
  <dcterms:created xsi:type="dcterms:W3CDTF">2013-03-20T13:48:37Z</dcterms:created>
  <dcterms:modified xsi:type="dcterms:W3CDTF">2014-05-05T15:17:04Z</dcterms:modified>
</cp:coreProperties>
</file>